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_rels/presentation.xml.rels" ContentType="application/vnd.openxmlformats-package.relationships+xml"/>
  <Override PartName="/ppt/media/image29.png" ContentType="image/png"/>
  <Override PartName="/ppt/media/image28.png" ContentType="image/png"/>
  <Override PartName="/ppt/media/image27.png" ContentType="image/png"/>
  <Override PartName="/ppt/media/image26.png" ContentType="image/png"/>
  <Override PartName="/ppt/media/image25.png" ContentType="image/png"/>
  <Override PartName="/ppt/media/image24.png" ContentType="image/png"/>
  <Override PartName="/ppt/media/image23.png" ContentType="image/png"/>
  <Override PartName="/ppt/media/image22.png" ContentType="image/png"/>
  <Override PartName="/ppt/media/image21.png" ContentType="image/png"/>
  <Override PartName="/ppt/media/image19.png" ContentType="image/png"/>
  <Override PartName="/ppt/media/image1.jpeg" ContentType="image/jpeg"/>
  <Override PartName="/ppt/media/image10.png" ContentType="image/png"/>
  <Override PartName="/ppt/media/image12.png" ContentType="image/png"/>
  <Override PartName="/ppt/media/image9.png" ContentType="image/png"/>
  <Override PartName="/ppt/media/image20.png" ContentType="image/png"/>
  <Override PartName="/ppt/media/image18.png" ContentType="image/png"/>
  <Override PartName="/ppt/media/image13.png" ContentType="image/png"/>
  <Override PartName="/ppt/media/image36.png" ContentType="image/png"/>
  <Override PartName="/ppt/media/image4.png" ContentType="image/png"/>
  <Override PartName="/ppt/media/image30.png" ContentType="image/png"/>
  <Override PartName="/ppt/media/image31.png" ContentType="image/png"/>
  <Override PartName="/ppt/media/image32.png" ContentType="image/png"/>
  <Override PartName="/ppt/media/image33.png" ContentType="image/png"/>
  <Override PartName="/ppt/media/image40.png" ContentType="image/png"/>
  <Override PartName="/ppt/media/image41.png" ContentType="image/png"/>
  <Override PartName="/ppt/media/image3.png" ContentType="image/png"/>
  <Override PartName="/ppt/media/image35.png" ContentType="image/png"/>
  <Override PartName="/ppt/media/image8.png" ContentType="image/png"/>
  <Override PartName="/ppt/media/image17.png" ContentType="image/png"/>
  <Override PartName="/ppt/media/image11.png" ContentType="image/png"/>
  <Override PartName="/ppt/media/image2.png" ContentType="image/png"/>
  <Override PartName="/ppt/media/image34.png" ContentType="image/png"/>
  <Override PartName="/ppt/media/image39.png" ContentType="image/png"/>
  <Override PartName="/ppt/media/image7.png" ContentType="image/png"/>
  <Override PartName="/ppt/media/image16.png" ContentType="image/png"/>
  <Override PartName="/ppt/media/image37.png" ContentType="image/png"/>
  <Override PartName="/ppt/media/image5.png" ContentType="image/png"/>
  <Override PartName="/ppt/media/image14.png" ContentType="image/png"/>
  <Override PartName="/ppt/media/image38.png" ContentType="image/png"/>
  <Override PartName="/ppt/media/image6.png" ContentType="image/png"/>
  <Override PartName="/ppt/media/image15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10502900" cy="83185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24880" y="331560"/>
            <a:ext cx="9451080" cy="1387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s-ES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524880" y="1946520"/>
            <a:ext cx="9451080" cy="4823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s-E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5E9649F3-13BC-45D7-BD77-D00365B5D1FB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78F32BB8-3CB8-4403-998F-46D0CED33884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01BDADA0-366B-42AD-BE04-87530A5284F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6C814BE0-3A06-42AC-A347-C42C862DDAC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1081E5D3-5ACB-4AD3-A854-4AB9EC427BF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24880" y="331560"/>
            <a:ext cx="9451080" cy="1387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s-ES" sz="1800" spc="-1" strike="noStrike">
                <a:solidFill>
                  <a:srgbClr val="000000"/>
                </a:solidFill>
                <a:latin typeface="Calibri"/>
              </a:rPr>
              <a:t>Pulse para editar el formato del texto de título</a:t>
            </a:r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24880" y="1946520"/>
            <a:ext cx="9451080" cy="4823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1800" spc="-1" strike="noStrike">
                <a:solidFill>
                  <a:srgbClr val="000000"/>
                </a:solidFill>
                <a:latin typeface="Calibri"/>
              </a:rPr>
              <a:t>Pulse para editar el formato de texto del esquema</a:t>
            </a:r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s-ES" sz="1800" spc="-1" strike="noStrike">
                <a:solidFill>
                  <a:srgbClr val="000000"/>
                </a:solidFill>
                <a:latin typeface="Calibri"/>
              </a:rPr>
              <a:t>Segundo nivel del esquema</a:t>
            </a:r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1800" spc="-1" strike="noStrike">
                <a:solidFill>
                  <a:srgbClr val="000000"/>
                </a:solidFill>
                <a:latin typeface="Calibri"/>
              </a:rPr>
              <a:t>Tercer nivel del esquema</a:t>
            </a:r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s-ES" sz="1800" spc="-1" strike="noStrike">
                <a:solidFill>
                  <a:srgbClr val="000000"/>
                </a:solidFill>
                <a:latin typeface="Calibri"/>
              </a:rPr>
              <a:t>Cuarto nivel del esquema</a:t>
            </a:r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1800" spc="-1" strike="noStrike">
                <a:solidFill>
                  <a:srgbClr val="000000"/>
                </a:solidFill>
                <a:latin typeface="Calibri"/>
              </a:rPr>
              <a:t>Quinto nivel del esquema</a:t>
            </a:r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1800" spc="-1" strike="noStrike">
                <a:solidFill>
                  <a:srgbClr val="000000"/>
                </a:solidFill>
                <a:latin typeface="Calibri"/>
              </a:rPr>
              <a:t>Sexto nivel del esquema</a:t>
            </a:r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1800" spc="-1" strike="noStrike">
                <a:solidFill>
                  <a:srgbClr val="000000"/>
                </a:solidFill>
                <a:latin typeface="Calibri"/>
              </a:rPr>
              <a:t>Séptimo nivel del esquema</a:t>
            </a:r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1"/>
          </p:nvPr>
        </p:nvSpPr>
        <p:spPr>
          <a:xfrm>
            <a:off x="3570840" y="7736040"/>
            <a:ext cx="3359520" cy="4823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s-ES" sz="1400" spc="-1" strike="noStrike">
                <a:solidFill>
                  <a:srgbClr val="000000"/>
                </a:solidFill>
                <a:latin typeface="Calibri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s-ES" sz="1400" spc="-1" strike="noStrike">
                <a:solidFill>
                  <a:srgbClr val="000000"/>
                </a:solidFill>
                <a:latin typeface="Calibri"/>
              </a:rPr>
              <a:t>&lt;pie de página&gt;</a:t>
            </a:r>
            <a:endParaRPr b="0" lang="es-ES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2"/>
          </p:nvPr>
        </p:nvSpPr>
        <p:spPr>
          <a:xfrm>
            <a:off x="7562160" y="7736040"/>
            <a:ext cx="2414160" cy="4823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en-US" sz="1800" spc="-1" strike="noStrike">
                <a:solidFill>
                  <a:srgbClr val="888888"/>
                </a:solidFill>
                <a:latin typeface="Arial"/>
                <a:ea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4CEF9263-F71A-42C9-B886-A30A25ADDB61}" type="slidenum">
              <a:rPr b="0" lang="en-US" sz="1800" spc="-1" strike="noStrike">
                <a:solidFill>
                  <a:srgbClr val="888888"/>
                </a:solidFill>
                <a:latin typeface="Arial"/>
                <a:ea typeface="Arial"/>
              </a:rPr>
              <a:t>&lt;número&gt;</a:t>
            </a:fld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dt" idx="3"/>
          </p:nvPr>
        </p:nvSpPr>
        <p:spPr>
          <a:xfrm>
            <a:off x="525240" y="7736040"/>
            <a:ext cx="2414160" cy="4823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b="0" lang="es-ES" sz="1400" spc="-1" strike="noStrike">
                <a:solidFill>
                  <a:srgbClr val="000000"/>
                </a:solidFill>
                <a:latin typeface="Calibri"/>
              </a:defRPr>
            </a:lvl1pPr>
          </a:lstStyle>
          <a:p>
            <a:pPr indent="0">
              <a:buNone/>
            </a:pPr>
            <a:r>
              <a:rPr b="0" lang="es-ES" sz="1400" spc="-1" strike="noStrike">
                <a:solidFill>
                  <a:srgbClr val="000000"/>
                </a:solidFill>
                <a:latin typeface="Calibri"/>
              </a:rPr>
              <a:t>&lt;fecha/hora&gt;</a:t>
            </a:r>
            <a:endParaRPr b="0" lang="es-ES" sz="1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8" Type="http://schemas.openxmlformats.org/officeDocument/2006/relationships/image" Target="../media/image15.png"/><Relationship Id="rId9" Type="http://schemas.openxmlformats.org/officeDocument/2006/relationships/image" Target="../media/image16.png"/><Relationship Id="rId10" Type="http://schemas.openxmlformats.org/officeDocument/2006/relationships/image" Target="../media/image17.png"/><Relationship Id="rId11" Type="http://schemas.openxmlformats.org/officeDocument/2006/relationships/image" Target="../media/image18.png"/><Relationship Id="rId12" Type="http://schemas.openxmlformats.org/officeDocument/2006/relationships/image" Target="../media/image19.png"/><Relationship Id="rId13" Type="http://schemas.openxmlformats.org/officeDocument/2006/relationships/image" Target="../media/image20.png"/><Relationship Id="rId14" Type="http://schemas.openxmlformats.org/officeDocument/2006/relationships/image" Target="../media/image21.png"/><Relationship Id="rId15" Type="http://schemas.openxmlformats.org/officeDocument/2006/relationships/image" Target="../media/image22.png"/><Relationship Id="rId16" Type="http://schemas.openxmlformats.org/officeDocument/2006/relationships/image" Target="../media/image23.png"/><Relationship Id="rId17" Type="http://schemas.openxmlformats.org/officeDocument/2006/relationships/image" Target="../media/image24.png"/><Relationship Id="rId18" Type="http://schemas.openxmlformats.org/officeDocument/2006/relationships/image" Target="../media/image25.png"/><Relationship Id="rId19" Type="http://schemas.openxmlformats.org/officeDocument/2006/relationships/image" Target="../media/image26.png"/><Relationship Id="rId20" Type="http://schemas.openxmlformats.org/officeDocument/2006/relationships/image" Target="../media/image27.png"/><Relationship Id="rId21" Type="http://schemas.openxmlformats.org/officeDocument/2006/relationships/image" Target="../media/image28.png"/><Relationship Id="rId22" Type="http://schemas.openxmlformats.org/officeDocument/2006/relationships/image" Target="../media/image29.png"/><Relationship Id="rId23" Type="http://schemas.openxmlformats.org/officeDocument/2006/relationships/image" Target="../media/image4.png"/><Relationship Id="rId24" Type="http://schemas.openxmlformats.org/officeDocument/2006/relationships/image" Target="../media/image5.png"/><Relationship Id="rId25" Type="http://schemas.openxmlformats.org/officeDocument/2006/relationships/image" Target="../media/image30.png"/><Relationship Id="rId26" Type="http://schemas.openxmlformats.org/officeDocument/2006/relationships/image" Target="../media/image31.png"/><Relationship Id="rId27" Type="http://schemas.openxmlformats.org/officeDocument/2006/relationships/image" Target="../media/image8.png"/><Relationship Id="rId28" Type="http://schemas.openxmlformats.org/officeDocument/2006/relationships/image" Target="../media/image10.png"/><Relationship Id="rId29" Type="http://schemas.openxmlformats.org/officeDocument/2006/relationships/image" Target="../media/image32.png"/><Relationship Id="rId30" Type="http://schemas.openxmlformats.org/officeDocument/2006/relationships/image" Target="../media/image33.png"/><Relationship Id="rId31" Type="http://schemas.openxmlformats.org/officeDocument/2006/relationships/image" Target="../media/image34.png"/><Relationship Id="rId32" Type="http://schemas.openxmlformats.org/officeDocument/2006/relationships/image" Target="../media/image34.png"/><Relationship Id="rId33" Type="http://schemas.openxmlformats.org/officeDocument/2006/relationships/image" Target="../media/image35.png"/><Relationship Id="rId34" Type="http://schemas.openxmlformats.org/officeDocument/2006/relationships/image" Target="../media/image36.png"/><Relationship Id="rId35" Type="http://schemas.openxmlformats.org/officeDocument/2006/relationships/image" Target="../media/image37.png"/><Relationship Id="rId36" Type="http://schemas.openxmlformats.org/officeDocument/2006/relationships/image" Target="../media/image38.png"/><Relationship Id="rId37" Type="http://schemas.openxmlformats.org/officeDocument/2006/relationships/image" Target="../media/image8.png"/><Relationship Id="rId38" Type="http://schemas.openxmlformats.org/officeDocument/2006/relationships/image" Target="../media/image39.png"/><Relationship Id="rId39" Type="http://schemas.openxmlformats.org/officeDocument/2006/relationships/image" Target="../media/image8.png"/><Relationship Id="rId40" Type="http://schemas.openxmlformats.org/officeDocument/2006/relationships/image" Target="../media/image10.png"/><Relationship Id="rId41" Type="http://schemas.openxmlformats.org/officeDocument/2006/relationships/image" Target="../media/image33.png"/><Relationship Id="rId42" Type="http://schemas.openxmlformats.org/officeDocument/2006/relationships/image" Target="../media/image40.png"/><Relationship Id="rId43" Type="http://schemas.openxmlformats.org/officeDocument/2006/relationships/image" Target="../media/image35.png"/><Relationship Id="rId44" Type="http://schemas.openxmlformats.org/officeDocument/2006/relationships/image" Target="../media/image38.png"/><Relationship Id="rId45" Type="http://schemas.openxmlformats.org/officeDocument/2006/relationships/image" Target="../media/image41.png"/><Relationship Id="rId46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43;p1"/>
          <p:cNvGrpSpPr/>
          <p:nvPr/>
        </p:nvGrpSpPr>
        <p:grpSpPr>
          <a:xfrm>
            <a:off x="2472480" y="3836520"/>
            <a:ext cx="1013400" cy="218880"/>
            <a:chOff x="2472480" y="3836520"/>
            <a:chExt cx="1013400" cy="218880"/>
          </a:xfrm>
        </p:grpSpPr>
        <p:sp>
          <p:nvSpPr>
            <p:cNvPr id="8" name="Google Shape;44;p1"/>
            <p:cNvSpPr/>
            <p:nvPr/>
          </p:nvSpPr>
          <p:spPr>
            <a:xfrm>
              <a:off x="2472480" y="3836520"/>
              <a:ext cx="716760" cy="218880"/>
            </a:xfrm>
            <a:custGeom>
              <a:avLst/>
              <a:gdLst>
                <a:gd name="textAreaLeft" fmla="*/ 0 w 716760"/>
                <a:gd name="textAreaRight" fmla="*/ 718200 w 716760"/>
                <a:gd name="textAreaTop" fmla="*/ 0 h 218880"/>
                <a:gd name="textAreaBottom" fmla="*/ 220320 h 218880"/>
              </a:gdLst>
              <a:ahLst/>
              <a:rect l="textAreaLeft" t="textAreaTop" r="textAreaRight" b="textAreaBottom"/>
              <a:pathLst>
                <a:path w="718185" h="220345">
                  <a:moveTo>
                    <a:pt x="196240" y="12306"/>
                  </a:moveTo>
                  <a:lnTo>
                    <a:pt x="41059" y="12306"/>
                  </a:lnTo>
                  <a:lnTo>
                    <a:pt x="0" y="217665"/>
                  </a:lnTo>
                  <a:lnTo>
                    <a:pt x="47802" y="217665"/>
                  </a:lnTo>
                  <a:lnTo>
                    <a:pt x="62649" y="142849"/>
                  </a:lnTo>
                  <a:lnTo>
                    <a:pt x="157518" y="142849"/>
                  </a:lnTo>
                  <a:lnTo>
                    <a:pt x="165442" y="104724"/>
                  </a:lnTo>
                  <a:lnTo>
                    <a:pt x="70205" y="104724"/>
                  </a:lnTo>
                  <a:lnTo>
                    <a:pt x="80962" y="50457"/>
                  </a:lnTo>
                  <a:lnTo>
                    <a:pt x="188328" y="50457"/>
                  </a:lnTo>
                  <a:lnTo>
                    <a:pt x="196240" y="12306"/>
                  </a:lnTo>
                  <a:close/>
                </a:path>
                <a:path w="718185" h="220345">
                  <a:moveTo>
                    <a:pt x="351917" y="132575"/>
                  </a:moveTo>
                  <a:lnTo>
                    <a:pt x="351866" y="124371"/>
                  </a:lnTo>
                  <a:lnTo>
                    <a:pt x="351548" y="118783"/>
                  </a:lnTo>
                  <a:lnTo>
                    <a:pt x="351434" y="116674"/>
                  </a:lnTo>
                  <a:lnTo>
                    <a:pt x="331660" y="76479"/>
                  </a:lnTo>
                  <a:lnTo>
                    <a:pt x="310743" y="63525"/>
                  </a:lnTo>
                  <a:lnTo>
                    <a:pt x="310743" y="123774"/>
                  </a:lnTo>
                  <a:lnTo>
                    <a:pt x="310629" y="124371"/>
                  </a:lnTo>
                  <a:lnTo>
                    <a:pt x="231813" y="124371"/>
                  </a:lnTo>
                  <a:lnTo>
                    <a:pt x="233794" y="118783"/>
                  </a:lnTo>
                  <a:lnTo>
                    <a:pt x="267665" y="92252"/>
                  </a:lnTo>
                  <a:lnTo>
                    <a:pt x="274866" y="91795"/>
                  </a:lnTo>
                  <a:lnTo>
                    <a:pt x="282867" y="91795"/>
                  </a:lnTo>
                  <a:lnTo>
                    <a:pt x="310743" y="123774"/>
                  </a:lnTo>
                  <a:lnTo>
                    <a:pt x="310743" y="63525"/>
                  </a:lnTo>
                  <a:lnTo>
                    <a:pt x="308038" y="62357"/>
                  </a:lnTo>
                  <a:lnTo>
                    <a:pt x="298475" y="59651"/>
                  </a:lnTo>
                  <a:lnTo>
                    <a:pt x="288099" y="58039"/>
                  </a:lnTo>
                  <a:lnTo>
                    <a:pt x="276910" y="57492"/>
                  </a:lnTo>
                  <a:lnTo>
                    <a:pt x="263664" y="58242"/>
                  </a:lnTo>
                  <a:lnTo>
                    <a:pt x="218744" y="76060"/>
                  </a:lnTo>
                  <a:lnTo>
                    <a:pt x="190614" y="112915"/>
                  </a:lnTo>
                  <a:lnTo>
                    <a:pt x="184023" y="151053"/>
                  </a:lnTo>
                  <a:lnTo>
                    <a:pt x="184543" y="159664"/>
                  </a:lnTo>
                  <a:lnTo>
                    <a:pt x="205892" y="200634"/>
                  </a:lnTo>
                  <a:lnTo>
                    <a:pt x="241604" y="217792"/>
                  </a:lnTo>
                  <a:lnTo>
                    <a:pt x="264591" y="219989"/>
                  </a:lnTo>
                  <a:lnTo>
                    <a:pt x="273494" y="219671"/>
                  </a:lnTo>
                  <a:lnTo>
                    <a:pt x="315963" y="208305"/>
                  </a:lnTo>
                  <a:lnTo>
                    <a:pt x="330593" y="198882"/>
                  </a:lnTo>
                  <a:lnTo>
                    <a:pt x="320776" y="183324"/>
                  </a:lnTo>
                  <a:lnTo>
                    <a:pt x="311518" y="168668"/>
                  </a:lnTo>
                  <a:lnTo>
                    <a:pt x="306247" y="173355"/>
                  </a:lnTo>
                  <a:lnTo>
                    <a:pt x="299885" y="176974"/>
                  </a:lnTo>
                  <a:lnTo>
                    <a:pt x="285026" y="182067"/>
                  </a:lnTo>
                  <a:lnTo>
                    <a:pt x="277304" y="183324"/>
                  </a:lnTo>
                  <a:lnTo>
                    <a:pt x="269278" y="183324"/>
                  </a:lnTo>
                  <a:lnTo>
                    <a:pt x="231038" y="163118"/>
                  </a:lnTo>
                  <a:lnTo>
                    <a:pt x="228790" y="151053"/>
                  </a:lnTo>
                  <a:lnTo>
                    <a:pt x="349377" y="151053"/>
                  </a:lnTo>
                  <a:lnTo>
                    <a:pt x="350139" y="147358"/>
                  </a:lnTo>
                  <a:lnTo>
                    <a:pt x="350786" y="143446"/>
                  </a:lnTo>
                  <a:lnTo>
                    <a:pt x="351764" y="135229"/>
                  </a:lnTo>
                  <a:lnTo>
                    <a:pt x="351917" y="132575"/>
                  </a:lnTo>
                  <a:close/>
                </a:path>
                <a:path w="718185" h="220345">
                  <a:moveTo>
                    <a:pt x="535063" y="97383"/>
                  </a:moveTo>
                  <a:lnTo>
                    <a:pt x="507771" y="67881"/>
                  </a:lnTo>
                  <a:lnTo>
                    <a:pt x="464070" y="57492"/>
                  </a:lnTo>
                  <a:lnTo>
                    <a:pt x="450392" y="58242"/>
                  </a:lnTo>
                  <a:lnTo>
                    <a:pt x="403936" y="76060"/>
                  </a:lnTo>
                  <a:lnTo>
                    <a:pt x="374789" y="112915"/>
                  </a:lnTo>
                  <a:lnTo>
                    <a:pt x="367855" y="149301"/>
                  </a:lnTo>
                  <a:lnTo>
                    <a:pt x="368477" y="159664"/>
                  </a:lnTo>
                  <a:lnTo>
                    <a:pt x="389813" y="200634"/>
                  </a:lnTo>
                  <a:lnTo>
                    <a:pt x="425462" y="217792"/>
                  </a:lnTo>
                  <a:lnTo>
                    <a:pt x="448233" y="219989"/>
                  </a:lnTo>
                  <a:lnTo>
                    <a:pt x="460121" y="219367"/>
                  </a:lnTo>
                  <a:lnTo>
                    <a:pt x="501738" y="204533"/>
                  </a:lnTo>
                  <a:lnTo>
                    <a:pt x="489597" y="161023"/>
                  </a:lnTo>
                  <a:lnTo>
                    <a:pt x="485089" y="168275"/>
                  </a:lnTo>
                  <a:lnTo>
                    <a:pt x="479513" y="173609"/>
                  </a:lnTo>
                  <a:lnTo>
                    <a:pt x="466217" y="180454"/>
                  </a:lnTo>
                  <a:lnTo>
                    <a:pt x="458889" y="182156"/>
                  </a:lnTo>
                  <a:lnTo>
                    <a:pt x="450875" y="182156"/>
                  </a:lnTo>
                  <a:lnTo>
                    <a:pt x="416585" y="161442"/>
                  </a:lnTo>
                  <a:lnTo>
                    <a:pt x="414197" y="146964"/>
                  </a:lnTo>
                  <a:lnTo>
                    <a:pt x="414578" y="139560"/>
                  </a:lnTo>
                  <a:lnTo>
                    <a:pt x="444131" y="97523"/>
                  </a:lnTo>
                  <a:lnTo>
                    <a:pt x="452145" y="95326"/>
                  </a:lnTo>
                  <a:lnTo>
                    <a:pt x="469353" y="95326"/>
                  </a:lnTo>
                  <a:lnTo>
                    <a:pt x="476440" y="97028"/>
                  </a:lnTo>
                  <a:lnTo>
                    <a:pt x="488365" y="103873"/>
                  </a:lnTo>
                  <a:lnTo>
                    <a:pt x="493001" y="109308"/>
                  </a:lnTo>
                  <a:lnTo>
                    <a:pt x="496341" y="116751"/>
                  </a:lnTo>
                  <a:lnTo>
                    <a:pt x="535063" y="97383"/>
                  </a:lnTo>
                  <a:close/>
                </a:path>
                <a:path w="718185" h="220345">
                  <a:moveTo>
                    <a:pt x="718058" y="108381"/>
                  </a:moveTo>
                  <a:lnTo>
                    <a:pt x="717194" y="100203"/>
                  </a:lnTo>
                  <a:lnTo>
                    <a:pt x="717130" y="99568"/>
                  </a:lnTo>
                  <a:lnTo>
                    <a:pt x="717054" y="98882"/>
                  </a:lnTo>
                  <a:lnTo>
                    <a:pt x="694639" y="65849"/>
                  </a:lnTo>
                  <a:lnTo>
                    <a:pt x="660603" y="57492"/>
                  </a:lnTo>
                  <a:lnTo>
                    <a:pt x="651217" y="58013"/>
                  </a:lnTo>
                  <a:lnTo>
                    <a:pt x="641858" y="59575"/>
                  </a:lnTo>
                  <a:lnTo>
                    <a:pt x="642048" y="59575"/>
                  </a:lnTo>
                  <a:lnTo>
                    <a:pt x="633514" y="62026"/>
                  </a:lnTo>
                  <a:lnTo>
                    <a:pt x="624967" y="65557"/>
                  </a:lnTo>
                  <a:lnTo>
                    <a:pt x="616864" y="70167"/>
                  </a:lnTo>
                  <a:lnTo>
                    <a:pt x="611797" y="74117"/>
                  </a:lnTo>
                  <a:lnTo>
                    <a:pt x="626579" y="0"/>
                  </a:lnTo>
                  <a:lnTo>
                    <a:pt x="580821" y="0"/>
                  </a:lnTo>
                  <a:lnTo>
                    <a:pt x="537400" y="217652"/>
                  </a:lnTo>
                  <a:lnTo>
                    <a:pt x="583158" y="217652"/>
                  </a:lnTo>
                  <a:lnTo>
                    <a:pt x="598995" y="137566"/>
                  </a:lnTo>
                  <a:lnTo>
                    <a:pt x="601649" y="127952"/>
                  </a:lnTo>
                  <a:lnTo>
                    <a:pt x="628002" y="99568"/>
                  </a:lnTo>
                  <a:lnTo>
                    <a:pt x="643890" y="97078"/>
                  </a:lnTo>
                  <a:lnTo>
                    <a:pt x="655040" y="97078"/>
                  </a:lnTo>
                  <a:lnTo>
                    <a:pt x="670839" y="125018"/>
                  </a:lnTo>
                  <a:lnTo>
                    <a:pt x="669709" y="133172"/>
                  </a:lnTo>
                  <a:lnTo>
                    <a:pt x="652691" y="217652"/>
                  </a:lnTo>
                  <a:lnTo>
                    <a:pt x="698449" y="217652"/>
                  </a:lnTo>
                  <a:lnTo>
                    <a:pt x="716051" y="130251"/>
                  </a:lnTo>
                  <a:lnTo>
                    <a:pt x="717600" y="119672"/>
                  </a:lnTo>
                  <a:lnTo>
                    <a:pt x="717727" y="118833"/>
                  </a:lnTo>
                  <a:lnTo>
                    <a:pt x="717918" y="112699"/>
                  </a:lnTo>
                  <a:lnTo>
                    <a:pt x="717956" y="111671"/>
                  </a:lnTo>
                  <a:lnTo>
                    <a:pt x="718058" y="108381"/>
                  </a:lnTo>
                  <a:close/>
                </a:path>
              </a:pathLst>
            </a:custGeom>
            <a:solidFill>
              <a:srgbClr val="2b2c8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endParaRPr b="0" lang="es-ES" sz="1400" spc="-1" strike="noStrike">
                <a:solidFill>
                  <a:srgbClr val="000000"/>
                </a:solidFill>
                <a:latin typeface="Arial"/>
                <a:ea typeface="Arial"/>
              </a:endParaRPr>
            </a:p>
          </p:txBody>
        </p:sp>
        <p:pic>
          <p:nvPicPr>
            <p:cNvPr id="9" name="Google Shape;45;p1" descr=""/>
            <p:cNvPicPr/>
            <p:nvPr/>
          </p:nvPicPr>
          <p:blipFill>
            <a:blip r:embed="rId2"/>
            <a:stretch/>
          </p:blipFill>
          <p:spPr>
            <a:xfrm>
              <a:off x="3216240" y="3893760"/>
              <a:ext cx="269640" cy="160920"/>
            </a:xfrm>
            <a:prstGeom prst="rect">
              <a:avLst/>
            </a:prstGeom>
            <a:noFill/>
            <a:ln w="0">
              <a:noFill/>
            </a:ln>
          </p:spPr>
        </p:pic>
      </p:grpSp>
      <p:sp>
        <p:nvSpPr>
          <p:cNvPr id="10" name="Google Shape;46;p1"/>
          <p:cNvSpPr/>
          <p:nvPr/>
        </p:nvSpPr>
        <p:spPr>
          <a:xfrm>
            <a:off x="4318560" y="5234400"/>
            <a:ext cx="823320" cy="207000"/>
          </a:xfrm>
          <a:custGeom>
            <a:avLst/>
            <a:gdLst>
              <a:gd name="textAreaLeft" fmla="*/ 0 w 823320"/>
              <a:gd name="textAreaRight" fmla="*/ 824760 w 823320"/>
              <a:gd name="textAreaTop" fmla="*/ 0 h 207000"/>
              <a:gd name="textAreaBottom" fmla="*/ 208440 h 207000"/>
            </a:gdLst>
            <a:ahLst/>
            <a:rect l="textAreaLeft" t="textAreaTop" r="textAreaRight" b="textAreaBottom"/>
            <a:pathLst>
              <a:path w="824864" h="208279">
                <a:moveTo>
                  <a:pt x="229387" y="0"/>
                </a:moveTo>
                <a:lnTo>
                  <a:pt x="181876" y="0"/>
                </a:lnTo>
                <a:lnTo>
                  <a:pt x="165684" y="80962"/>
                </a:lnTo>
                <a:lnTo>
                  <a:pt x="72694" y="80962"/>
                </a:lnTo>
                <a:lnTo>
                  <a:pt x="88887" y="0"/>
                </a:lnTo>
                <a:lnTo>
                  <a:pt x="41059" y="0"/>
                </a:lnTo>
                <a:lnTo>
                  <a:pt x="0" y="205359"/>
                </a:lnTo>
                <a:lnTo>
                  <a:pt x="47802" y="205359"/>
                </a:lnTo>
                <a:lnTo>
                  <a:pt x="64655" y="121170"/>
                </a:lnTo>
                <a:lnTo>
                  <a:pt x="157632" y="121170"/>
                </a:lnTo>
                <a:lnTo>
                  <a:pt x="140804" y="205359"/>
                </a:lnTo>
                <a:lnTo>
                  <a:pt x="188328" y="205359"/>
                </a:lnTo>
                <a:lnTo>
                  <a:pt x="205168" y="121170"/>
                </a:lnTo>
                <a:lnTo>
                  <a:pt x="213207" y="80962"/>
                </a:lnTo>
                <a:lnTo>
                  <a:pt x="229387" y="0"/>
                </a:lnTo>
                <a:close/>
              </a:path>
              <a:path w="824864" h="208279">
                <a:moveTo>
                  <a:pt x="411734" y="117944"/>
                </a:moveTo>
                <a:lnTo>
                  <a:pt x="402018" y="78473"/>
                </a:lnTo>
                <a:lnTo>
                  <a:pt x="365391" y="50241"/>
                </a:lnTo>
                <a:lnTo>
                  <a:pt x="365391" y="120357"/>
                </a:lnTo>
                <a:lnTo>
                  <a:pt x="365201" y="124167"/>
                </a:lnTo>
                <a:lnTo>
                  <a:pt x="336410" y="167944"/>
                </a:lnTo>
                <a:lnTo>
                  <a:pt x="328434" y="170154"/>
                </a:lnTo>
                <a:lnTo>
                  <a:pt x="319443" y="170154"/>
                </a:lnTo>
                <a:lnTo>
                  <a:pt x="285711" y="149428"/>
                </a:lnTo>
                <a:lnTo>
                  <a:pt x="283362" y="134937"/>
                </a:lnTo>
                <a:lnTo>
                  <a:pt x="283679" y="128612"/>
                </a:lnTo>
                <a:lnTo>
                  <a:pt x="312750" y="84924"/>
                </a:lnTo>
                <a:lnTo>
                  <a:pt x="320725" y="82715"/>
                </a:lnTo>
                <a:lnTo>
                  <a:pt x="329717" y="82715"/>
                </a:lnTo>
                <a:lnTo>
                  <a:pt x="363156" y="103644"/>
                </a:lnTo>
                <a:lnTo>
                  <a:pt x="365391" y="120357"/>
                </a:lnTo>
                <a:lnTo>
                  <a:pt x="365391" y="50241"/>
                </a:lnTo>
                <a:lnTo>
                  <a:pt x="365163" y="50139"/>
                </a:lnTo>
                <a:lnTo>
                  <a:pt x="355053" y="47383"/>
                </a:lnTo>
                <a:lnTo>
                  <a:pt x="344119" y="45745"/>
                </a:lnTo>
                <a:lnTo>
                  <a:pt x="332359" y="45186"/>
                </a:lnTo>
                <a:lnTo>
                  <a:pt x="318947" y="45935"/>
                </a:lnTo>
                <a:lnTo>
                  <a:pt x="273011" y="63754"/>
                </a:lnTo>
                <a:lnTo>
                  <a:pt x="243941" y="100622"/>
                </a:lnTo>
                <a:lnTo>
                  <a:pt x="237147" y="134937"/>
                </a:lnTo>
                <a:lnTo>
                  <a:pt x="237236" y="140677"/>
                </a:lnTo>
                <a:lnTo>
                  <a:pt x="252260" y="181737"/>
                </a:lnTo>
                <a:lnTo>
                  <a:pt x="294005" y="205498"/>
                </a:lnTo>
                <a:lnTo>
                  <a:pt x="316522" y="207683"/>
                </a:lnTo>
                <a:lnTo>
                  <a:pt x="330047" y="206933"/>
                </a:lnTo>
                <a:lnTo>
                  <a:pt x="375932" y="189103"/>
                </a:lnTo>
                <a:lnTo>
                  <a:pt x="404926" y="152069"/>
                </a:lnTo>
                <a:lnTo>
                  <a:pt x="411086" y="128612"/>
                </a:lnTo>
                <a:lnTo>
                  <a:pt x="411734" y="117944"/>
                </a:lnTo>
                <a:close/>
              </a:path>
              <a:path w="824864" h="208279">
                <a:moveTo>
                  <a:pt x="555879" y="45199"/>
                </a:moveTo>
                <a:lnTo>
                  <a:pt x="515112" y="52806"/>
                </a:lnTo>
                <a:lnTo>
                  <a:pt x="496912" y="66497"/>
                </a:lnTo>
                <a:lnTo>
                  <a:pt x="500748" y="47523"/>
                </a:lnTo>
                <a:lnTo>
                  <a:pt x="457327" y="47523"/>
                </a:lnTo>
                <a:lnTo>
                  <a:pt x="425932" y="205359"/>
                </a:lnTo>
                <a:lnTo>
                  <a:pt x="471703" y="205359"/>
                </a:lnTo>
                <a:lnTo>
                  <a:pt x="486956" y="129082"/>
                </a:lnTo>
                <a:lnTo>
                  <a:pt x="489673" y="118706"/>
                </a:lnTo>
                <a:lnTo>
                  <a:pt x="518744" y="89331"/>
                </a:lnTo>
                <a:lnTo>
                  <a:pt x="533387" y="87083"/>
                </a:lnTo>
                <a:lnTo>
                  <a:pt x="543902" y="87083"/>
                </a:lnTo>
                <a:lnTo>
                  <a:pt x="545719" y="87236"/>
                </a:lnTo>
                <a:lnTo>
                  <a:pt x="547674" y="87439"/>
                </a:lnTo>
                <a:lnTo>
                  <a:pt x="547751" y="87083"/>
                </a:lnTo>
                <a:lnTo>
                  <a:pt x="555790" y="45669"/>
                </a:lnTo>
                <a:lnTo>
                  <a:pt x="555879" y="45199"/>
                </a:lnTo>
                <a:close/>
              </a:path>
              <a:path w="824864" h="208279">
                <a:moveTo>
                  <a:pt x="741591" y="47523"/>
                </a:moveTo>
                <a:lnTo>
                  <a:pt x="700379" y="47523"/>
                </a:lnTo>
                <a:lnTo>
                  <a:pt x="700379" y="103492"/>
                </a:lnTo>
                <a:lnTo>
                  <a:pt x="699973" y="113855"/>
                </a:lnTo>
                <a:lnTo>
                  <a:pt x="699922" y="114998"/>
                </a:lnTo>
                <a:lnTo>
                  <a:pt x="700379" y="103492"/>
                </a:lnTo>
                <a:lnTo>
                  <a:pt x="700379" y="47523"/>
                </a:lnTo>
                <a:lnTo>
                  <a:pt x="698792" y="47523"/>
                </a:lnTo>
                <a:lnTo>
                  <a:pt x="698792" y="127025"/>
                </a:lnTo>
                <a:lnTo>
                  <a:pt x="698779" y="127215"/>
                </a:lnTo>
                <a:lnTo>
                  <a:pt x="698652" y="128498"/>
                </a:lnTo>
                <a:lnTo>
                  <a:pt x="698792" y="127025"/>
                </a:lnTo>
                <a:lnTo>
                  <a:pt x="698792" y="47523"/>
                </a:lnTo>
                <a:lnTo>
                  <a:pt x="695820" y="47523"/>
                </a:lnTo>
                <a:lnTo>
                  <a:pt x="691591" y="68808"/>
                </a:lnTo>
                <a:lnTo>
                  <a:pt x="691184" y="68059"/>
                </a:lnTo>
                <a:lnTo>
                  <a:pt x="686384" y="61861"/>
                </a:lnTo>
                <a:lnTo>
                  <a:pt x="681609" y="57518"/>
                </a:lnTo>
                <a:lnTo>
                  <a:pt x="681609" y="120396"/>
                </a:lnTo>
                <a:lnTo>
                  <a:pt x="681355" y="125476"/>
                </a:lnTo>
                <a:lnTo>
                  <a:pt x="652348" y="167652"/>
                </a:lnTo>
                <a:lnTo>
                  <a:pt x="644372" y="169862"/>
                </a:lnTo>
                <a:lnTo>
                  <a:pt x="635381" y="169862"/>
                </a:lnTo>
                <a:lnTo>
                  <a:pt x="601687" y="149390"/>
                </a:lnTo>
                <a:lnTo>
                  <a:pt x="599313" y="134937"/>
                </a:lnTo>
                <a:lnTo>
                  <a:pt x="599630" y="128498"/>
                </a:lnTo>
                <a:lnTo>
                  <a:pt x="628942" y="85229"/>
                </a:lnTo>
                <a:lnTo>
                  <a:pt x="636866" y="83019"/>
                </a:lnTo>
                <a:lnTo>
                  <a:pt x="645655" y="83019"/>
                </a:lnTo>
                <a:lnTo>
                  <a:pt x="679348" y="103492"/>
                </a:lnTo>
                <a:lnTo>
                  <a:pt x="681609" y="120396"/>
                </a:lnTo>
                <a:lnTo>
                  <a:pt x="681609" y="57518"/>
                </a:lnTo>
                <a:lnTo>
                  <a:pt x="640372" y="45199"/>
                </a:lnTo>
                <a:lnTo>
                  <a:pt x="630847" y="45656"/>
                </a:lnTo>
                <a:lnTo>
                  <a:pt x="631240" y="45656"/>
                </a:lnTo>
                <a:lnTo>
                  <a:pt x="622033" y="47015"/>
                </a:lnTo>
                <a:lnTo>
                  <a:pt x="622350" y="47015"/>
                </a:lnTo>
                <a:lnTo>
                  <a:pt x="614413" y="49060"/>
                </a:lnTo>
                <a:lnTo>
                  <a:pt x="606348" y="52095"/>
                </a:lnTo>
                <a:lnTo>
                  <a:pt x="572808" y="77724"/>
                </a:lnTo>
                <a:lnTo>
                  <a:pt x="554888" y="117944"/>
                </a:lnTo>
                <a:lnTo>
                  <a:pt x="553567" y="142582"/>
                </a:lnTo>
                <a:lnTo>
                  <a:pt x="553847" y="147739"/>
                </a:lnTo>
                <a:lnTo>
                  <a:pt x="555599" y="157683"/>
                </a:lnTo>
                <a:lnTo>
                  <a:pt x="558533" y="166814"/>
                </a:lnTo>
                <a:lnTo>
                  <a:pt x="562635" y="175145"/>
                </a:lnTo>
                <a:lnTo>
                  <a:pt x="567613" y="182435"/>
                </a:lnTo>
                <a:lnTo>
                  <a:pt x="567715" y="182587"/>
                </a:lnTo>
                <a:lnTo>
                  <a:pt x="603783" y="205600"/>
                </a:lnTo>
                <a:lnTo>
                  <a:pt x="621309" y="207695"/>
                </a:lnTo>
                <a:lnTo>
                  <a:pt x="632625" y="206984"/>
                </a:lnTo>
                <a:lnTo>
                  <a:pt x="669645" y="189941"/>
                </a:lnTo>
                <a:lnTo>
                  <a:pt x="669836" y="189738"/>
                </a:lnTo>
                <a:lnTo>
                  <a:pt x="666877" y="204838"/>
                </a:lnTo>
                <a:lnTo>
                  <a:pt x="666775" y="205359"/>
                </a:lnTo>
                <a:lnTo>
                  <a:pt x="710196" y="205359"/>
                </a:lnTo>
                <a:lnTo>
                  <a:pt x="741591" y="47523"/>
                </a:lnTo>
                <a:close/>
              </a:path>
              <a:path w="824864" h="208279">
                <a:moveTo>
                  <a:pt x="803478" y="169354"/>
                </a:moveTo>
                <a:lnTo>
                  <a:pt x="800989" y="163004"/>
                </a:lnTo>
                <a:lnTo>
                  <a:pt x="791006" y="153238"/>
                </a:lnTo>
                <a:lnTo>
                  <a:pt x="784593" y="150787"/>
                </a:lnTo>
                <a:lnTo>
                  <a:pt x="768362" y="150787"/>
                </a:lnTo>
                <a:lnTo>
                  <a:pt x="761187" y="153555"/>
                </a:lnTo>
                <a:lnTo>
                  <a:pt x="749249" y="164719"/>
                </a:lnTo>
                <a:lnTo>
                  <a:pt x="746277" y="172110"/>
                </a:lnTo>
                <a:lnTo>
                  <a:pt x="746277" y="188899"/>
                </a:lnTo>
                <a:lnTo>
                  <a:pt x="748804" y="195237"/>
                </a:lnTo>
                <a:lnTo>
                  <a:pt x="758990" y="205206"/>
                </a:lnTo>
                <a:lnTo>
                  <a:pt x="765441" y="207683"/>
                </a:lnTo>
                <a:lnTo>
                  <a:pt x="778738" y="207683"/>
                </a:lnTo>
                <a:lnTo>
                  <a:pt x="803478" y="183248"/>
                </a:lnTo>
                <a:lnTo>
                  <a:pt x="803478" y="169354"/>
                </a:lnTo>
                <a:close/>
              </a:path>
              <a:path w="824864" h="208279">
                <a:moveTo>
                  <a:pt x="824598" y="64058"/>
                </a:moveTo>
                <a:lnTo>
                  <a:pt x="822109" y="57683"/>
                </a:lnTo>
                <a:lnTo>
                  <a:pt x="812126" y="47917"/>
                </a:lnTo>
                <a:lnTo>
                  <a:pt x="805726" y="45466"/>
                </a:lnTo>
                <a:lnTo>
                  <a:pt x="789482" y="45466"/>
                </a:lnTo>
                <a:lnTo>
                  <a:pt x="782307" y="48260"/>
                </a:lnTo>
                <a:lnTo>
                  <a:pt x="770369" y="59397"/>
                </a:lnTo>
                <a:lnTo>
                  <a:pt x="767397" y="66789"/>
                </a:lnTo>
                <a:lnTo>
                  <a:pt x="767397" y="83604"/>
                </a:lnTo>
                <a:lnTo>
                  <a:pt x="769924" y="89916"/>
                </a:lnTo>
                <a:lnTo>
                  <a:pt x="780097" y="99885"/>
                </a:lnTo>
                <a:lnTo>
                  <a:pt x="786561" y="102387"/>
                </a:lnTo>
                <a:lnTo>
                  <a:pt x="799858" y="102387"/>
                </a:lnTo>
                <a:lnTo>
                  <a:pt x="824598" y="77927"/>
                </a:lnTo>
                <a:lnTo>
                  <a:pt x="824598" y="64058"/>
                </a:lnTo>
                <a:close/>
              </a:path>
            </a:pathLst>
          </a:custGeom>
          <a:solidFill>
            <a:srgbClr val="2b2c8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endParaRPr b="0" lang="es-ES" sz="1400" spc="-1" strike="noStrike">
              <a:solidFill>
                <a:srgbClr val="000000"/>
              </a:solidFill>
              <a:latin typeface="Arial"/>
              <a:ea typeface="Arial"/>
            </a:endParaRPr>
          </a:p>
        </p:txBody>
      </p:sp>
      <p:sp>
        <p:nvSpPr>
          <p:cNvPr id="11" name="Google Shape;51;p1"/>
          <p:cNvSpPr/>
          <p:nvPr/>
        </p:nvSpPr>
        <p:spPr>
          <a:xfrm>
            <a:off x="2993760" y="4031280"/>
            <a:ext cx="6167160" cy="88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4040" bIns="0" anchor="t">
            <a:spAutoFit/>
          </a:bodyPr>
          <a:p>
            <a:pPr>
              <a:lnSpc>
                <a:spcPct val="114000"/>
              </a:lnSpc>
              <a:tabLst>
                <a:tab algn="l" pos="0"/>
              </a:tabLst>
            </a:pPr>
            <a:r>
              <a:rPr b="0" i="1" lang="en-US" sz="2500" spc="-1" strike="noStrike">
                <a:solidFill>
                  <a:srgbClr val="2b2c8a"/>
                </a:solidFill>
                <a:latin typeface="Calibri"/>
                <a:ea typeface="Calibri"/>
              </a:rPr>
              <a:t>Auditorio Estación. Exp. Santa Catalina INIAP</a:t>
            </a:r>
            <a:endParaRPr b="0" lang="es-ES" sz="25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14000"/>
              </a:lnSpc>
              <a:tabLst>
                <a:tab algn="l" pos="0"/>
              </a:tabLst>
            </a:pPr>
            <a:r>
              <a:rPr b="0" i="1" lang="en-US" sz="2500" spc="-1" strike="noStrike">
                <a:solidFill>
                  <a:srgbClr val="2b2c8a"/>
                </a:solidFill>
                <a:latin typeface="Calibri"/>
                <a:ea typeface="Calibri"/>
              </a:rPr>
              <a:t>Panamericana Sur, Km1</a:t>
            </a:r>
            <a:endParaRPr b="0" lang="es-ES" sz="25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12" name="Google Shape;52;p1"/>
          <p:cNvGrpSpPr/>
          <p:nvPr/>
        </p:nvGrpSpPr>
        <p:grpSpPr>
          <a:xfrm>
            <a:off x="1930320" y="4215600"/>
            <a:ext cx="981000" cy="263520"/>
            <a:chOff x="1930320" y="4215600"/>
            <a:chExt cx="981000" cy="263520"/>
          </a:xfrm>
        </p:grpSpPr>
        <p:pic>
          <p:nvPicPr>
            <p:cNvPr id="13" name="Google Shape;53;p1" descr=""/>
            <p:cNvPicPr/>
            <p:nvPr/>
          </p:nvPicPr>
          <p:blipFill>
            <a:blip r:embed="rId3"/>
            <a:stretch/>
          </p:blipFill>
          <p:spPr>
            <a:xfrm>
              <a:off x="1930320" y="4215600"/>
              <a:ext cx="156960" cy="203760"/>
            </a:xfrm>
            <a:prstGeom prst="rect">
              <a:avLst/>
            </a:prstGeom>
            <a:noFill/>
            <a:ln w="0">
              <a:noFill/>
            </a:ln>
          </p:spPr>
        </p:pic>
        <p:sp>
          <p:nvSpPr>
            <p:cNvPr id="14" name="Google Shape;54;p1"/>
            <p:cNvSpPr/>
            <p:nvPr/>
          </p:nvSpPr>
          <p:spPr>
            <a:xfrm>
              <a:off x="2114640" y="4260960"/>
              <a:ext cx="796680" cy="218160"/>
            </a:xfrm>
            <a:custGeom>
              <a:avLst/>
              <a:gdLst>
                <a:gd name="textAreaLeft" fmla="*/ 0 w 796680"/>
                <a:gd name="textAreaRight" fmla="*/ 798120 w 796680"/>
                <a:gd name="textAreaTop" fmla="*/ 0 h 218160"/>
                <a:gd name="textAreaBottom" fmla="*/ 219600 h 218160"/>
              </a:gdLst>
              <a:ahLst/>
              <a:rect l="textAreaLeft" t="textAreaTop" r="textAreaRight" b="textAreaBottom"/>
              <a:pathLst>
                <a:path w="798194" h="219710">
                  <a:moveTo>
                    <a:pt x="179539" y="2336"/>
                  </a:moveTo>
                  <a:lnTo>
                    <a:pt x="133769" y="2336"/>
                  </a:lnTo>
                  <a:lnTo>
                    <a:pt x="117640" y="82423"/>
                  </a:lnTo>
                  <a:lnTo>
                    <a:pt x="115239" y="92036"/>
                  </a:lnTo>
                  <a:lnTo>
                    <a:pt x="89281" y="120421"/>
                  </a:lnTo>
                  <a:lnTo>
                    <a:pt x="73634" y="122910"/>
                  </a:lnTo>
                  <a:lnTo>
                    <a:pt x="62877" y="122910"/>
                  </a:lnTo>
                  <a:lnTo>
                    <a:pt x="47256" y="94983"/>
                  </a:lnTo>
                  <a:lnTo>
                    <a:pt x="48412" y="86817"/>
                  </a:lnTo>
                  <a:lnTo>
                    <a:pt x="65125" y="2336"/>
                  </a:lnTo>
                  <a:lnTo>
                    <a:pt x="19367" y="2336"/>
                  </a:lnTo>
                  <a:lnTo>
                    <a:pt x="2057" y="89738"/>
                  </a:lnTo>
                  <a:lnTo>
                    <a:pt x="482" y="100330"/>
                  </a:lnTo>
                  <a:lnTo>
                    <a:pt x="368" y="101155"/>
                  </a:lnTo>
                  <a:lnTo>
                    <a:pt x="152" y="107302"/>
                  </a:lnTo>
                  <a:lnTo>
                    <a:pt x="114" y="108331"/>
                  </a:lnTo>
                  <a:lnTo>
                    <a:pt x="0" y="111607"/>
                  </a:lnTo>
                  <a:lnTo>
                    <a:pt x="825" y="119786"/>
                  </a:lnTo>
                  <a:lnTo>
                    <a:pt x="889" y="120421"/>
                  </a:lnTo>
                  <a:lnTo>
                    <a:pt x="23177" y="154139"/>
                  </a:lnTo>
                  <a:lnTo>
                    <a:pt x="38798" y="160489"/>
                  </a:lnTo>
                  <a:lnTo>
                    <a:pt x="38989" y="160489"/>
                  </a:lnTo>
                  <a:lnTo>
                    <a:pt x="47371" y="162001"/>
                  </a:lnTo>
                  <a:lnTo>
                    <a:pt x="56616" y="162496"/>
                  </a:lnTo>
                  <a:lnTo>
                    <a:pt x="65862" y="162001"/>
                  </a:lnTo>
                  <a:lnTo>
                    <a:pt x="74879" y="160489"/>
                  </a:lnTo>
                  <a:lnTo>
                    <a:pt x="108026" y="143433"/>
                  </a:lnTo>
                  <a:lnTo>
                    <a:pt x="104736" y="160159"/>
                  </a:lnTo>
                  <a:lnTo>
                    <a:pt x="148145" y="160159"/>
                  </a:lnTo>
                  <a:lnTo>
                    <a:pt x="157010" y="115570"/>
                  </a:lnTo>
                  <a:lnTo>
                    <a:pt x="179539" y="2336"/>
                  </a:lnTo>
                  <a:close/>
                </a:path>
                <a:path w="798194" h="219710">
                  <a:moveTo>
                    <a:pt x="384860" y="2336"/>
                  </a:moveTo>
                  <a:lnTo>
                    <a:pt x="342150" y="2336"/>
                  </a:lnTo>
                  <a:lnTo>
                    <a:pt x="342150" y="54279"/>
                  </a:lnTo>
                  <a:lnTo>
                    <a:pt x="341922" y="60452"/>
                  </a:lnTo>
                  <a:lnTo>
                    <a:pt x="341947" y="51765"/>
                  </a:lnTo>
                  <a:lnTo>
                    <a:pt x="342049" y="53035"/>
                  </a:lnTo>
                  <a:lnTo>
                    <a:pt x="342150" y="54279"/>
                  </a:lnTo>
                  <a:lnTo>
                    <a:pt x="342150" y="2336"/>
                  </a:lnTo>
                  <a:lnTo>
                    <a:pt x="341160" y="2336"/>
                  </a:lnTo>
                  <a:lnTo>
                    <a:pt x="336308" y="27952"/>
                  </a:lnTo>
                  <a:lnTo>
                    <a:pt x="336016" y="27266"/>
                  </a:lnTo>
                  <a:lnTo>
                    <a:pt x="331736" y="20586"/>
                  </a:lnTo>
                  <a:lnTo>
                    <a:pt x="327660" y="16002"/>
                  </a:lnTo>
                  <a:lnTo>
                    <a:pt x="327660" y="76250"/>
                  </a:lnTo>
                  <a:lnTo>
                    <a:pt x="317207" y="112903"/>
                  </a:lnTo>
                  <a:lnTo>
                    <a:pt x="317106" y="113233"/>
                  </a:lnTo>
                  <a:lnTo>
                    <a:pt x="327660" y="76250"/>
                  </a:lnTo>
                  <a:lnTo>
                    <a:pt x="327660" y="16002"/>
                  </a:lnTo>
                  <a:lnTo>
                    <a:pt x="326669" y="14884"/>
                  </a:lnTo>
                  <a:lnTo>
                    <a:pt x="322681" y="11684"/>
                  </a:lnTo>
                  <a:lnTo>
                    <a:pt x="322681" y="59359"/>
                  </a:lnTo>
                  <a:lnTo>
                    <a:pt x="322580" y="78359"/>
                  </a:lnTo>
                  <a:lnTo>
                    <a:pt x="293827" y="113042"/>
                  </a:lnTo>
                  <a:lnTo>
                    <a:pt x="285902" y="114998"/>
                  </a:lnTo>
                  <a:lnTo>
                    <a:pt x="276910" y="114998"/>
                  </a:lnTo>
                  <a:lnTo>
                    <a:pt x="240830" y="93472"/>
                  </a:lnTo>
                  <a:lnTo>
                    <a:pt x="240830" y="74891"/>
                  </a:lnTo>
                  <a:lnTo>
                    <a:pt x="270217" y="39789"/>
                  </a:lnTo>
                  <a:lnTo>
                    <a:pt x="278003" y="37884"/>
                  </a:lnTo>
                  <a:lnTo>
                    <a:pt x="287883" y="37884"/>
                  </a:lnTo>
                  <a:lnTo>
                    <a:pt x="322681" y="59359"/>
                  </a:lnTo>
                  <a:lnTo>
                    <a:pt x="322681" y="11684"/>
                  </a:lnTo>
                  <a:lnTo>
                    <a:pt x="282778" y="0"/>
                  </a:lnTo>
                  <a:lnTo>
                    <a:pt x="273443" y="419"/>
                  </a:lnTo>
                  <a:lnTo>
                    <a:pt x="232765" y="14516"/>
                  </a:lnTo>
                  <a:lnTo>
                    <a:pt x="205016" y="44970"/>
                  </a:lnTo>
                  <a:lnTo>
                    <a:pt x="194792" y="85902"/>
                  </a:lnTo>
                  <a:lnTo>
                    <a:pt x="194779" y="86245"/>
                  </a:lnTo>
                  <a:lnTo>
                    <a:pt x="195364" y="96278"/>
                  </a:lnTo>
                  <a:lnTo>
                    <a:pt x="215163" y="134975"/>
                  </a:lnTo>
                  <a:lnTo>
                    <a:pt x="255130" y="152031"/>
                  </a:lnTo>
                  <a:lnTo>
                    <a:pt x="264591" y="152527"/>
                  </a:lnTo>
                  <a:lnTo>
                    <a:pt x="275640" y="151853"/>
                  </a:lnTo>
                  <a:lnTo>
                    <a:pt x="311912" y="135724"/>
                  </a:lnTo>
                  <a:lnTo>
                    <a:pt x="312902" y="134721"/>
                  </a:lnTo>
                  <a:lnTo>
                    <a:pt x="311531" y="141693"/>
                  </a:lnTo>
                  <a:lnTo>
                    <a:pt x="288861" y="176695"/>
                  </a:lnTo>
                  <a:lnTo>
                    <a:pt x="259892" y="182460"/>
                  </a:lnTo>
                  <a:lnTo>
                    <a:pt x="251777" y="182168"/>
                  </a:lnTo>
                  <a:lnTo>
                    <a:pt x="243878" y="181279"/>
                  </a:lnTo>
                  <a:lnTo>
                    <a:pt x="236651" y="179895"/>
                  </a:lnTo>
                  <a:lnTo>
                    <a:pt x="236499" y="179895"/>
                  </a:lnTo>
                  <a:lnTo>
                    <a:pt x="204457" y="165455"/>
                  </a:lnTo>
                  <a:lnTo>
                    <a:pt x="182753" y="198589"/>
                  </a:lnTo>
                  <a:lnTo>
                    <a:pt x="225590" y="216458"/>
                  </a:lnTo>
                  <a:lnTo>
                    <a:pt x="236283" y="218173"/>
                  </a:lnTo>
                  <a:lnTo>
                    <a:pt x="236588" y="218173"/>
                  </a:lnTo>
                  <a:lnTo>
                    <a:pt x="246634" y="219100"/>
                  </a:lnTo>
                  <a:lnTo>
                    <a:pt x="294982" y="214414"/>
                  </a:lnTo>
                  <a:lnTo>
                    <a:pt x="335953" y="187693"/>
                  </a:lnTo>
                  <a:lnTo>
                    <a:pt x="339356" y="182460"/>
                  </a:lnTo>
                  <a:lnTo>
                    <a:pt x="345592" y="172885"/>
                  </a:lnTo>
                  <a:lnTo>
                    <a:pt x="353187" y="154901"/>
                  </a:lnTo>
                  <a:lnTo>
                    <a:pt x="358749" y="133756"/>
                  </a:lnTo>
                  <a:lnTo>
                    <a:pt x="384860" y="2336"/>
                  </a:lnTo>
                  <a:close/>
                </a:path>
                <a:path w="798194" h="219710">
                  <a:moveTo>
                    <a:pt x="587578" y="2336"/>
                  </a:moveTo>
                  <a:lnTo>
                    <a:pt x="546379" y="2336"/>
                  </a:lnTo>
                  <a:lnTo>
                    <a:pt x="546379" y="58305"/>
                  </a:lnTo>
                  <a:lnTo>
                    <a:pt x="545960" y="68681"/>
                  </a:lnTo>
                  <a:lnTo>
                    <a:pt x="545909" y="69811"/>
                  </a:lnTo>
                  <a:lnTo>
                    <a:pt x="544791" y="81838"/>
                  </a:lnTo>
                  <a:lnTo>
                    <a:pt x="545909" y="69811"/>
                  </a:lnTo>
                  <a:lnTo>
                    <a:pt x="546379" y="58305"/>
                  </a:lnTo>
                  <a:lnTo>
                    <a:pt x="546379" y="2336"/>
                  </a:lnTo>
                  <a:lnTo>
                    <a:pt x="545731" y="2336"/>
                  </a:lnTo>
                  <a:lnTo>
                    <a:pt x="545731" y="47701"/>
                  </a:lnTo>
                  <a:lnTo>
                    <a:pt x="543979" y="38417"/>
                  </a:lnTo>
                  <a:lnTo>
                    <a:pt x="545617" y="47066"/>
                  </a:lnTo>
                  <a:lnTo>
                    <a:pt x="545731" y="47701"/>
                  </a:lnTo>
                  <a:lnTo>
                    <a:pt x="545731" y="2336"/>
                  </a:lnTo>
                  <a:lnTo>
                    <a:pt x="541807" y="2336"/>
                  </a:lnTo>
                  <a:lnTo>
                    <a:pt x="537591" y="23622"/>
                  </a:lnTo>
                  <a:lnTo>
                    <a:pt x="537171" y="22872"/>
                  </a:lnTo>
                  <a:lnTo>
                    <a:pt x="532384" y="16675"/>
                  </a:lnTo>
                  <a:lnTo>
                    <a:pt x="527608" y="12344"/>
                  </a:lnTo>
                  <a:lnTo>
                    <a:pt x="527608" y="75209"/>
                  </a:lnTo>
                  <a:lnTo>
                    <a:pt x="527354" y="80289"/>
                  </a:lnTo>
                  <a:lnTo>
                    <a:pt x="498335" y="122466"/>
                  </a:lnTo>
                  <a:lnTo>
                    <a:pt x="490359" y="124675"/>
                  </a:lnTo>
                  <a:lnTo>
                    <a:pt x="481368" y="124675"/>
                  </a:lnTo>
                  <a:lnTo>
                    <a:pt x="447687" y="104203"/>
                  </a:lnTo>
                  <a:lnTo>
                    <a:pt x="445300" y="89750"/>
                  </a:lnTo>
                  <a:lnTo>
                    <a:pt x="445630" y="83312"/>
                  </a:lnTo>
                  <a:lnTo>
                    <a:pt x="455206" y="55143"/>
                  </a:lnTo>
                  <a:lnTo>
                    <a:pt x="455320" y="54902"/>
                  </a:lnTo>
                  <a:lnTo>
                    <a:pt x="460844" y="48844"/>
                  </a:lnTo>
                  <a:lnTo>
                    <a:pt x="474929" y="40043"/>
                  </a:lnTo>
                  <a:lnTo>
                    <a:pt x="482854" y="37833"/>
                  </a:lnTo>
                  <a:lnTo>
                    <a:pt x="491642" y="37833"/>
                  </a:lnTo>
                  <a:lnTo>
                    <a:pt x="525348" y="58305"/>
                  </a:lnTo>
                  <a:lnTo>
                    <a:pt x="527405" y="68681"/>
                  </a:lnTo>
                  <a:lnTo>
                    <a:pt x="527494" y="69811"/>
                  </a:lnTo>
                  <a:lnTo>
                    <a:pt x="527608" y="75209"/>
                  </a:lnTo>
                  <a:lnTo>
                    <a:pt x="527608" y="12344"/>
                  </a:lnTo>
                  <a:lnTo>
                    <a:pt x="486359" y="12"/>
                  </a:lnTo>
                  <a:lnTo>
                    <a:pt x="476834" y="469"/>
                  </a:lnTo>
                  <a:lnTo>
                    <a:pt x="477227" y="469"/>
                  </a:lnTo>
                  <a:lnTo>
                    <a:pt x="468033" y="1841"/>
                  </a:lnTo>
                  <a:lnTo>
                    <a:pt x="468337" y="1841"/>
                  </a:lnTo>
                  <a:lnTo>
                    <a:pt x="460400" y="3873"/>
                  </a:lnTo>
                  <a:lnTo>
                    <a:pt x="452335" y="6908"/>
                  </a:lnTo>
                  <a:lnTo>
                    <a:pt x="418795" y="32537"/>
                  </a:lnTo>
                  <a:lnTo>
                    <a:pt x="405955" y="54902"/>
                  </a:lnTo>
                  <a:lnTo>
                    <a:pt x="405841" y="55143"/>
                  </a:lnTo>
                  <a:lnTo>
                    <a:pt x="399554" y="97409"/>
                  </a:lnTo>
                  <a:lnTo>
                    <a:pt x="399846" y="102552"/>
                  </a:lnTo>
                  <a:lnTo>
                    <a:pt x="401599" y="112496"/>
                  </a:lnTo>
                  <a:lnTo>
                    <a:pt x="404533" y="121627"/>
                  </a:lnTo>
                  <a:lnTo>
                    <a:pt x="408622" y="129959"/>
                  </a:lnTo>
                  <a:lnTo>
                    <a:pt x="413600" y="137248"/>
                  </a:lnTo>
                  <a:lnTo>
                    <a:pt x="413702" y="137401"/>
                  </a:lnTo>
                  <a:lnTo>
                    <a:pt x="449770" y="160413"/>
                  </a:lnTo>
                  <a:lnTo>
                    <a:pt x="467296" y="162509"/>
                  </a:lnTo>
                  <a:lnTo>
                    <a:pt x="478612" y="161798"/>
                  </a:lnTo>
                  <a:lnTo>
                    <a:pt x="515632" y="144754"/>
                  </a:lnTo>
                  <a:lnTo>
                    <a:pt x="515835" y="144551"/>
                  </a:lnTo>
                  <a:lnTo>
                    <a:pt x="512864" y="159651"/>
                  </a:lnTo>
                  <a:lnTo>
                    <a:pt x="512762" y="160172"/>
                  </a:lnTo>
                  <a:lnTo>
                    <a:pt x="556183" y="160172"/>
                  </a:lnTo>
                  <a:lnTo>
                    <a:pt x="587578" y="2336"/>
                  </a:lnTo>
                  <a:close/>
                </a:path>
                <a:path w="798194" h="219710">
                  <a:moveTo>
                    <a:pt x="728370" y="12"/>
                  </a:moveTo>
                  <a:lnTo>
                    <a:pt x="687603" y="7620"/>
                  </a:lnTo>
                  <a:lnTo>
                    <a:pt x="669391" y="21310"/>
                  </a:lnTo>
                  <a:lnTo>
                    <a:pt x="673239" y="2336"/>
                  </a:lnTo>
                  <a:lnTo>
                    <a:pt x="629818" y="2336"/>
                  </a:lnTo>
                  <a:lnTo>
                    <a:pt x="598424" y="160172"/>
                  </a:lnTo>
                  <a:lnTo>
                    <a:pt x="644194" y="160172"/>
                  </a:lnTo>
                  <a:lnTo>
                    <a:pt x="659447" y="83896"/>
                  </a:lnTo>
                  <a:lnTo>
                    <a:pt x="662165" y="73520"/>
                  </a:lnTo>
                  <a:lnTo>
                    <a:pt x="691235" y="44145"/>
                  </a:lnTo>
                  <a:lnTo>
                    <a:pt x="705866" y="41897"/>
                  </a:lnTo>
                  <a:lnTo>
                    <a:pt x="716394" y="41897"/>
                  </a:lnTo>
                  <a:lnTo>
                    <a:pt x="718210" y="42049"/>
                  </a:lnTo>
                  <a:lnTo>
                    <a:pt x="720153" y="42252"/>
                  </a:lnTo>
                  <a:lnTo>
                    <a:pt x="720229" y="41897"/>
                  </a:lnTo>
                  <a:lnTo>
                    <a:pt x="728268" y="482"/>
                  </a:lnTo>
                  <a:lnTo>
                    <a:pt x="728370" y="12"/>
                  </a:lnTo>
                  <a:close/>
                </a:path>
                <a:path w="798194" h="219710">
                  <a:moveTo>
                    <a:pt x="776782" y="124167"/>
                  </a:moveTo>
                  <a:lnTo>
                    <a:pt x="774293" y="117817"/>
                  </a:lnTo>
                  <a:lnTo>
                    <a:pt x="764311" y="108051"/>
                  </a:lnTo>
                  <a:lnTo>
                    <a:pt x="757897" y="105600"/>
                  </a:lnTo>
                  <a:lnTo>
                    <a:pt x="741667" y="105600"/>
                  </a:lnTo>
                  <a:lnTo>
                    <a:pt x="734491" y="108369"/>
                  </a:lnTo>
                  <a:lnTo>
                    <a:pt x="722553" y="119532"/>
                  </a:lnTo>
                  <a:lnTo>
                    <a:pt x="719582" y="126923"/>
                  </a:lnTo>
                  <a:lnTo>
                    <a:pt x="719582" y="143713"/>
                  </a:lnTo>
                  <a:lnTo>
                    <a:pt x="722109" y="150050"/>
                  </a:lnTo>
                  <a:lnTo>
                    <a:pt x="732294" y="160020"/>
                  </a:lnTo>
                  <a:lnTo>
                    <a:pt x="738746" y="162496"/>
                  </a:lnTo>
                  <a:lnTo>
                    <a:pt x="752043" y="162496"/>
                  </a:lnTo>
                  <a:lnTo>
                    <a:pt x="776782" y="138061"/>
                  </a:lnTo>
                  <a:lnTo>
                    <a:pt x="776782" y="124167"/>
                  </a:lnTo>
                  <a:close/>
                </a:path>
                <a:path w="798194" h="219710">
                  <a:moveTo>
                    <a:pt x="797902" y="18872"/>
                  </a:moveTo>
                  <a:lnTo>
                    <a:pt x="795413" y="12496"/>
                  </a:lnTo>
                  <a:lnTo>
                    <a:pt x="785431" y="2730"/>
                  </a:lnTo>
                  <a:lnTo>
                    <a:pt x="779030" y="279"/>
                  </a:lnTo>
                  <a:lnTo>
                    <a:pt x="762787" y="279"/>
                  </a:lnTo>
                  <a:lnTo>
                    <a:pt x="755611" y="3073"/>
                  </a:lnTo>
                  <a:lnTo>
                    <a:pt x="743673" y="14211"/>
                  </a:lnTo>
                  <a:lnTo>
                    <a:pt x="740702" y="21602"/>
                  </a:lnTo>
                  <a:lnTo>
                    <a:pt x="740702" y="38417"/>
                  </a:lnTo>
                  <a:lnTo>
                    <a:pt x="743229" y="44729"/>
                  </a:lnTo>
                  <a:lnTo>
                    <a:pt x="753402" y="54698"/>
                  </a:lnTo>
                  <a:lnTo>
                    <a:pt x="759866" y="57200"/>
                  </a:lnTo>
                  <a:lnTo>
                    <a:pt x="773163" y="57200"/>
                  </a:lnTo>
                  <a:lnTo>
                    <a:pt x="797902" y="32740"/>
                  </a:lnTo>
                  <a:lnTo>
                    <a:pt x="797902" y="18872"/>
                  </a:lnTo>
                  <a:close/>
                </a:path>
              </a:pathLst>
            </a:custGeom>
            <a:solidFill>
              <a:srgbClr val="2b2c8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endParaRPr b="0" lang="es-ES" sz="1400" spc="-1" strike="noStrike">
                <a:solidFill>
                  <a:srgbClr val="000000"/>
                </a:solidFill>
                <a:latin typeface="Arial"/>
                <a:ea typeface="Arial"/>
              </a:endParaRPr>
            </a:p>
          </p:txBody>
        </p:sp>
      </p:grpSp>
      <p:grpSp>
        <p:nvGrpSpPr>
          <p:cNvPr id="15" name="Google Shape;55;p1"/>
          <p:cNvGrpSpPr/>
          <p:nvPr/>
        </p:nvGrpSpPr>
        <p:grpSpPr>
          <a:xfrm>
            <a:off x="1102320" y="2764440"/>
            <a:ext cx="8246160" cy="512640"/>
            <a:chOff x="1102320" y="2764440"/>
            <a:chExt cx="8246160" cy="512640"/>
          </a:xfrm>
        </p:grpSpPr>
        <p:sp>
          <p:nvSpPr>
            <p:cNvPr id="16" name="Google Shape;56;p1"/>
            <p:cNvSpPr/>
            <p:nvPr/>
          </p:nvSpPr>
          <p:spPr>
            <a:xfrm>
              <a:off x="1102320" y="2793600"/>
              <a:ext cx="1505520" cy="480600"/>
            </a:xfrm>
            <a:custGeom>
              <a:avLst/>
              <a:gdLst>
                <a:gd name="textAreaLeft" fmla="*/ 0 w 1505520"/>
                <a:gd name="textAreaRight" fmla="*/ 1506960 w 1505520"/>
                <a:gd name="textAreaTop" fmla="*/ 0 h 480600"/>
                <a:gd name="textAreaBottom" fmla="*/ 482040 h 480600"/>
              </a:gdLst>
              <a:ahLst/>
              <a:rect l="textAreaLeft" t="textAreaTop" r="textAreaRight" b="textAreaBottom"/>
              <a:pathLst>
                <a:path w="1506855" h="481964">
                  <a:moveTo>
                    <a:pt x="374230" y="468388"/>
                  </a:moveTo>
                  <a:lnTo>
                    <a:pt x="373773" y="466775"/>
                  </a:lnTo>
                  <a:lnTo>
                    <a:pt x="372872" y="464058"/>
                  </a:lnTo>
                  <a:lnTo>
                    <a:pt x="290690" y="293268"/>
                  </a:lnTo>
                  <a:lnTo>
                    <a:pt x="286448" y="284441"/>
                  </a:lnTo>
                  <a:lnTo>
                    <a:pt x="285534" y="282155"/>
                  </a:lnTo>
                  <a:lnTo>
                    <a:pt x="286219" y="280568"/>
                  </a:lnTo>
                  <a:lnTo>
                    <a:pt x="288505" y="279679"/>
                  </a:lnTo>
                  <a:lnTo>
                    <a:pt x="306844" y="270725"/>
                  </a:lnTo>
                  <a:lnTo>
                    <a:pt x="337286" y="246062"/>
                  </a:lnTo>
                  <a:lnTo>
                    <a:pt x="359067" y="212801"/>
                  </a:lnTo>
                  <a:lnTo>
                    <a:pt x="365201" y="195961"/>
                  </a:lnTo>
                  <a:lnTo>
                    <a:pt x="365975" y="193840"/>
                  </a:lnTo>
                  <a:lnTo>
                    <a:pt x="370128" y="173494"/>
                  </a:lnTo>
                  <a:lnTo>
                    <a:pt x="371424" y="153098"/>
                  </a:lnTo>
                  <a:lnTo>
                    <a:pt x="371513" y="151739"/>
                  </a:lnTo>
                  <a:lnTo>
                    <a:pt x="366674" y="109562"/>
                  </a:lnTo>
                  <a:lnTo>
                    <a:pt x="352107" y="72478"/>
                  </a:lnTo>
                  <a:lnTo>
                    <a:pt x="328803" y="41935"/>
                  </a:lnTo>
                  <a:lnTo>
                    <a:pt x="297675" y="19050"/>
                  </a:lnTo>
                  <a:lnTo>
                    <a:pt x="259816" y="4762"/>
                  </a:lnTo>
                  <a:lnTo>
                    <a:pt x="244271" y="2133"/>
                  </a:lnTo>
                  <a:lnTo>
                    <a:pt x="244271" y="153098"/>
                  </a:lnTo>
                  <a:lnTo>
                    <a:pt x="243420" y="162191"/>
                  </a:lnTo>
                  <a:lnTo>
                    <a:pt x="214998" y="193001"/>
                  </a:lnTo>
                  <a:lnTo>
                    <a:pt x="195275" y="195961"/>
                  </a:lnTo>
                  <a:lnTo>
                    <a:pt x="129044" y="195961"/>
                  </a:lnTo>
                  <a:lnTo>
                    <a:pt x="127914" y="194843"/>
                  </a:lnTo>
                  <a:lnTo>
                    <a:pt x="127914" y="110680"/>
                  </a:lnTo>
                  <a:lnTo>
                    <a:pt x="129044" y="109562"/>
                  </a:lnTo>
                  <a:lnTo>
                    <a:pt x="195275" y="109562"/>
                  </a:lnTo>
                  <a:lnTo>
                    <a:pt x="236601" y="127927"/>
                  </a:lnTo>
                  <a:lnTo>
                    <a:pt x="244144" y="151739"/>
                  </a:lnTo>
                  <a:lnTo>
                    <a:pt x="244271" y="153098"/>
                  </a:lnTo>
                  <a:lnTo>
                    <a:pt x="244271" y="2133"/>
                  </a:lnTo>
                  <a:lnTo>
                    <a:pt x="238798" y="1193"/>
                  </a:lnTo>
                  <a:lnTo>
                    <a:pt x="216369" y="0"/>
                  </a:lnTo>
                  <a:lnTo>
                    <a:pt x="7010" y="0"/>
                  </a:lnTo>
                  <a:lnTo>
                    <a:pt x="4521" y="927"/>
                  </a:lnTo>
                  <a:lnTo>
                    <a:pt x="901" y="4546"/>
                  </a:lnTo>
                  <a:lnTo>
                    <a:pt x="0" y="7048"/>
                  </a:lnTo>
                  <a:lnTo>
                    <a:pt x="0" y="469290"/>
                  </a:lnTo>
                  <a:lnTo>
                    <a:pt x="901" y="471792"/>
                  </a:lnTo>
                  <a:lnTo>
                    <a:pt x="4521" y="475411"/>
                  </a:lnTo>
                  <a:lnTo>
                    <a:pt x="7010" y="476300"/>
                  </a:lnTo>
                  <a:lnTo>
                    <a:pt x="120865" y="476300"/>
                  </a:lnTo>
                  <a:lnTo>
                    <a:pt x="123380" y="475411"/>
                  </a:lnTo>
                  <a:lnTo>
                    <a:pt x="127000" y="471792"/>
                  </a:lnTo>
                  <a:lnTo>
                    <a:pt x="127914" y="469290"/>
                  </a:lnTo>
                  <a:lnTo>
                    <a:pt x="127914" y="294411"/>
                  </a:lnTo>
                  <a:lnTo>
                    <a:pt x="129044" y="293268"/>
                  </a:lnTo>
                  <a:lnTo>
                    <a:pt x="161696" y="293268"/>
                  </a:lnTo>
                  <a:lnTo>
                    <a:pt x="163068" y="294195"/>
                  </a:lnTo>
                  <a:lnTo>
                    <a:pt x="163982" y="295998"/>
                  </a:lnTo>
                  <a:lnTo>
                    <a:pt x="238823" y="468833"/>
                  </a:lnTo>
                  <a:lnTo>
                    <a:pt x="240626" y="473824"/>
                  </a:lnTo>
                  <a:lnTo>
                    <a:pt x="244500" y="476300"/>
                  </a:lnTo>
                  <a:lnTo>
                    <a:pt x="367423" y="476300"/>
                  </a:lnTo>
                  <a:lnTo>
                    <a:pt x="369684" y="475640"/>
                  </a:lnTo>
                  <a:lnTo>
                    <a:pt x="373316" y="472909"/>
                  </a:lnTo>
                  <a:lnTo>
                    <a:pt x="374230" y="471093"/>
                  </a:lnTo>
                  <a:lnTo>
                    <a:pt x="374230" y="468388"/>
                  </a:lnTo>
                  <a:close/>
                </a:path>
                <a:path w="1506855" h="481964">
                  <a:moveTo>
                    <a:pt x="749820" y="312102"/>
                  </a:moveTo>
                  <a:lnTo>
                    <a:pt x="745959" y="265366"/>
                  </a:lnTo>
                  <a:lnTo>
                    <a:pt x="743292" y="252349"/>
                  </a:lnTo>
                  <a:lnTo>
                    <a:pt x="736638" y="231622"/>
                  </a:lnTo>
                  <a:lnTo>
                    <a:pt x="734364" y="226593"/>
                  </a:lnTo>
                  <a:lnTo>
                    <a:pt x="727811" y="212039"/>
                  </a:lnTo>
                  <a:lnTo>
                    <a:pt x="703935" y="176682"/>
                  </a:lnTo>
                  <a:lnTo>
                    <a:pt x="673303" y="148628"/>
                  </a:lnTo>
                  <a:lnTo>
                    <a:pt x="636625" y="128536"/>
                  </a:lnTo>
                  <a:lnTo>
                    <a:pt x="616458" y="122072"/>
                  </a:lnTo>
                  <a:lnTo>
                    <a:pt x="616458" y="260858"/>
                  </a:lnTo>
                  <a:lnTo>
                    <a:pt x="616458" y="264477"/>
                  </a:lnTo>
                  <a:lnTo>
                    <a:pt x="615543" y="265366"/>
                  </a:lnTo>
                  <a:lnTo>
                    <a:pt x="535241" y="265366"/>
                  </a:lnTo>
                  <a:lnTo>
                    <a:pt x="534339" y="265049"/>
                  </a:lnTo>
                  <a:lnTo>
                    <a:pt x="532536" y="263677"/>
                  </a:lnTo>
                  <a:lnTo>
                    <a:pt x="532396" y="263017"/>
                  </a:lnTo>
                  <a:lnTo>
                    <a:pt x="532307" y="262661"/>
                  </a:lnTo>
                  <a:lnTo>
                    <a:pt x="561200" y="228384"/>
                  </a:lnTo>
                  <a:lnTo>
                    <a:pt x="560730" y="228384"/>
                  </a:lnTo>
                  <a:lnTo>
                    <a:pt x="574268" y="226593"/>
                  </a:lnTo>
                  <a:lnTo>
                    <a:pt x="581774" y="227050"/>
                  </a:lnTo>
                  <a:lnTo>
                    <a:pt x="588645" y="228384"/>
                  </a:lnTo>
                  <a:lnTo>
                    <a:pt x="614413" y="253809"/>
                  </a:lnTo>
                  <a:lnTo>
                    <a:pt x="615772" y="257898"/>
                  </a:lnTo>
                  <a:lnTo>
                    <a:pt x="616458" y="260858"/>
                  </a:lnTo>
                  <a:lnTo>
                    <a:pt x="616458" y="122072"/>
                  </a:lnTo>
                  <a:lnTo>
                    <a:pt x="596315" y="118313"/>
                  </a:lnTo>
                  <a:lnTo>
                    <a:pt x="574941" y="117030"/>
                  </a:lnTo>
                  <a:lnTo>
                    <a:pt x="547306" y="118872"/>
                  </a:lnTo>
                  <a:lnTo>
                    <a:pt x="497636" y="133515"/>
                  </a:lnTo>
                  <a:lnTo>
                    <a:pt x="456006" y="162331"/>
                  </a:lnTo>
                  <a:lnTo>
                    <a:pt x="425729" y="202831"/>
                  </a:lnTo>
                  <a:lnTo>
                    <a:pt x="415150" y="227050"/>
                  </a:lnTo>
                  <a:lnTo>
                    <a:pt x="415048" y="227266"/>
                  </a:lnTo>
                  <a:lnTo>
                    <a:pt x="409702" y="244551"/>
                  </a:lnTo>
                  <a:lnTo>
                    <a:pt x="405942" y="262661"/>
                  </a:lnTo>
                  <a:lnTo>
                    <a:pt x="405866" y="263017"/>
                  </a:lnTo>
                  <a:lnTo>
                    <a:pt x="403682" y="281762"/>
                  </a:lnTo>
                  <a:lnTo>
                    <a:pt x="403580" y="282663"/>
                  </a:lnTo>
                  <a:lnTo>
                    <a:pt x="402805" y="303491"/>
                  </a:lnTo>
                  <a:lnTo>
                    <a:pt x="403669" y="321843"/>
                  </a:lnTo>
                  <a:lnTo>
                    <a:pt x="403745" y="323570"/>
                  </a:lnTo>
                  <a:lnTo>
                    <a:pt x="411226" y="361670"/>
                  </a:lnTo>
                  <a:lnTo>
                    <a:pt x="429514" y="402793"/>
                  </a:lnTo>
                  <a:lnTo>
                    <a:pt x="462165" y="440563"/>
                  </a:lnTo>
                  <a:lnTo>
                    <a:pt x="506691" y="466839"/>
                  </a:lnTo>
                  <a:lnTo>
                    <a:pt x="560793" y="480110"/>
                  </a:lnTo>
                  <a:lnTo>
                    <a:pt x="591286" y="481761"/>
                  </a:lnTo>
                  <a:lnTo>
                    <a:pt x="611352" y="481063"/>
                  </a:lnTo>
                  <a:lnTo>
                    <a:pt x="649452" y="475437"/>
                  </a:lnTo>
                  <a:lnTo>
                    <a:pt x="699985" y="456336"/>
                  </a:lnTo>
                  <a:lnTo>
                    <a:pt x="726681" y="436168"/>
                  </a:lnTo>
                  <a:lnTo>
                    <a:pt x="728941" y="434365"/>
                  </a:lnTo>
                  <a:lnTo>
                    <a:pt x="730084" y="432079"/>
                  </a:lnTo>
                  <a:lnTo>
                    <a:pt x="730084" y="426643"/>
                  </a:lnTo>
                  <a:lnTo>
                    <a:pt x="729170" y="424141"/>
                  </a:lnTo>
                  <a:lnTo>
                    <a:pt x="727354" y="421881"/>
                  </a:lnTo>
                  <a:lnTo>
                    <a:pt x="691108" y="375602"/>
                  </a:lnTo>
                  <a:lnTo>
                    <a:pt x="675652" y="355879"/>
                  </a:lnTo>
                  <a:lnTo>
                    <a:pt x="673836" y="353148"/>
                  </a:lnTo>
                  <a:lnTo>
                    <a:pt x="671334" y="351790"/>
                  </a:lnTo>
                  <a:lnTo>
                    <a:pt x="665899" y="351790"/>
                  </a:lnTo>
                  <a:lnTo>
                    <a:pt x="663625" y="352704"/>
                  </a:lnTo>
                  <a:lnTo>
                    <a:pt x="661365" y="354520"/>
                  </a:lnTo>
                  <a:lnTo>
                    <a:pt x="655624" y="359321"/>
                  </a:lnTo>
                  <a:lnTo>
                    <a:pt x="649084" y="363651"/>
                  </a:lnTo>
                  <a:lnTo>
                    <a:pt x="609828" y="375272"/>
                  </a:lnTo>
                  <a:lnTo>
                    <a:pt x="600811" y="375602"/>
                  </a:lnTo>
                  <a:lnTo>
                    <a:pt x="590194" y="375119"/>
                  </a:lnTo>
                  <a:lnTo>
                    <a:pt x="553669" y="363651"/>
                  </a:lnTo>
                  <a:lnTo>
                    <a:pt x="532079" y="338201"/>
                  </a:lnTo>
                  <a:lnTo>
                    <a:pt x="532079" y="332295"/>
                  </a:lnTo>
                  <a:lnTo>
                    <a:pt x="532980" y="331368"/>
                  </a:lnTo>
                  <a:lnTo>
                    <a:pt x="745744" y="331368"/>
                  </a:lnTo>
                  <a:lnTo>
                    <a:pt x="749134" y="328218"/>
                  </a:lnTo>
                  <a:lnTo>
                    <a:pt x="749134" y="321843"/>
                  </a:lnTo>
                  <a:lnTo>
                    <a:pt x="749579" y="317779"/>
                  </a:lnTo>
                  <a:lnTo>
                    <a:pt x="749820" y="312102"/>
                  </a:lnTo>
                  <a:close/>
                </a:path>
                <a:path w="1506855" h="481964">
                  <a:moveTo>
                    <a:pt x="1116558" y="244284"/>
                  </a:moveTo>
                  <a:lnTo>
                    <a:pt x="1107554" y="191033"/>
                  </a:lnTo>
                  <a:lnTo>
                    <a:pt x="1081760" y="150469"/>
                  </a:lnTo>
                  <a:lnTo>
                    <a:pt x="1043317" y="125476"/>
                  </a:lnTo>
                  <a:lnTo>
                    <a:pt x="996124" y="117030"/>
                  </a:lnTo>
                  <a:lnTo>
                    <a:pt x="970394" y="119672"/>
                  </a:lnTo>
                  <a:lnTo>
                    <a:pt x="948321" y="127584"/>
                  </a:lnTo>
                  <a:lnTo>
                    <a:pt x="929906" y="140779"/>
                  </a:lnTo>
                  <a:lnTo>
                    <a:pt x="915149" y="159232"/>
                  </a:lnTo>
                  <a:lnTo>
                    <a:pt x="914692" y="160591"/>
                  </a:lnTo>
                  <a:lnTo>
                    <a:pt x="914006" y="161036"/>
                  </a:lnTo>
                  <a:lnTo>
                    <a:pt x="912190" y="160147"/>
                  </a:lnTo>
                  <a:lnTo>
                    <a:pt x="911745" y="159004"/>
                  </a:lnTo>
                  <a:lnTo>
                    <a:pt x="911745" y="129540"/>
                  </a:lnTo>
                  <a:lnTo>
                    <a:pt x="910831" y="127025"/>
                  </a:lnTo>
                  <a:lnTo>
                    <a:pt x="907211" y="123405"/>
                  </a:lnTo>
                  <a:lnTo>
                    <a:pt x="904697" y="122491"/>
                  </a:lnTo>
                  <a:lnTo>
                    <a:pt x="790854" y="122491"/>
                  </a:lnTo>
                  <a:lnTo>
                    <a:pt x="788352" y="123405"/>
                  </a:lnTo>
                  <a:lnTo>
                    <a:pt x="784720" y="127025"/>
                  </a:lnTo>
                  <a:lnTo>
                    <a:pt x="783818" y="129540"/>
                  </a:lnTo>
                  <a:lnTo>
                    <a:pt x="783818" y="469290"/>
                  </a:lnTo>
                  <a:lnTo>
                    <a:pt x="784720" y="471792"/>
                  </a:lnTo>
                  <a:lnTo>
                    <a:pt x="788352" y="475411"/>
                  </a:lnTo>
                  <a:lnTo>
                    <a:pt x="790854" y="476300"/>
                  </a:lnTo>
                  <a:lnTo>
                    <a:pt x="904697" y="476300"/>
                  </a:lnTo>
                  <a:lnTo>
                    <a:pt x="907211" y="475411"/>
                  </a:lnTo>
                  <a:lnTo>
                    <a:pt x="910831" y="471792"/>
                  </a:lnTo>
                  <a:lnTo>
                    <a:pt x="911745" y="469290"/>
                  </a:lnTo>
                  <a:lnTo>
                    <a:pt x="911745" y="272186"/>
                  </a:lnTo>
                  <a:lnTo>
                    <a:pt x="912406" y="262470"/>
                  </a:lnTo>
                  <a:lnTo>
                    <a:pt x="934618" y="229743"/>
                  </a:lnTo>
                  <a:lnTo>
                    <a:pt x="950531" y="226593"/>
                  </a:lnTo>
                  <a:lnTo>
                    <a:pt x="958634" y="227380"/>
                  </a:lnTo>
                  <a:lnTo>
                    <a:pt x="987971" y="262470"/>
                  </a:lnTo>
                  <a:lnTo>
                    <a:pt x="988631" y="272186"/>
                  </a:lnTo>
                  <a:lnTo>
                    <a:pt x="988631" y="469290"/>
                  </a:lnTo>
                  <a:lnTo>
                    <a:pt x="989533" y="471792"/>
                  </a:lnTo>
                  <a:lnTo>
                    <a:pt x="993152" y="475411"/>
                  </a:lnTo>
                  <a:lnTo>
                    <a:pt x="995667" y="476300"/>
                  </a:lnTo>
                  <a:lnTo>
                    <a:pt x="1109510" y="476300"/>
                  </a:lnTo>
                  <a:lnTo>
                    <a:pt x="1112024" y="475411"/>
                  </a:lnTo>
                  <a:lnTo>
                    <a:pt x="1115644" y="471792"/>
                  </a:lnTo>
                  <a:lnTo>
                    <a:pt x="1116558" y="469290"/>
                  </a:lnTo>
                  <a:lnTo>
                    <a:pt x="1116558" y="244284"/>
                  </a:lnTo>
                  <a:close/>
                </a:path>
                <a:path w="1506855" h="481964">
                  <a:moveTo>
                    <a:pt x="1506435" y="7061"/>
                  </a:moveTo>
                  <a:lnTo>
                    <a:pt x="1505521" y="4546"/>
                  </a:lnTo>
                  <a:lnTo>
                    <a:pt x="1501902" y="927"/>
                  </a:lnTo>
                  <a:lnTo>
                    <a:pt x="1499400" y="12"/>
                  </a:lnTo>
                  <a:lnTo>
                    <a:pt x="1385544" y="12"/>
                  </a:lnTo>
                  <a:lnTo>
                    <a:pt x="1383042" y="927"/>
                  </a:lnTo>
                  <a:lnTo>
                    <a:pt x="1381239" y="2743"/>
                  </a:lnTo>
                  <a:lnTo>
                    <a:pt x="1379410" y="4546"/>
                  </a:lnTo>
                  <a:lnTo>
                    <a:pt x="1378508" y="7061"/>
                  </a:lnTo>
                  <a:lnTo>
                    <a:pt x="1378508" y="148348"/>
                  </a:lnTo>
                  <a:lnTo>
                    <a:pt x="1378508" y="300075"/>
                  </a:lnTo>
                  <a:lnTo>
                    <a:pt x="1377873" y="314109"/>
                  </a:lnTo>
                  <a:lnTo>
                    <a:pt x="1375956" y="326961"/>
                  </a:lnTo>
                  <a:lnTo>
                    <a:pt x="1372882" y="338188"/>
                  </a:lnTo>
                  <a:lnTo>
                    <a:pt x="1372768" y="338620"/>
                  </a:lnTo>
                  <a:lnTo>
                    <a:pt x="1368298" y="349084"/>
                  </a:lnTo>
                  <a:lnTo>
                    <a:pt x="1361465" y="359194"/>
                  </a:lnTo>
                  <a:lnTo>
                    <a:pt x="1353172" y="366420"/>
                  </a:lnTo>
                  <a:lnTo>
                    <a:pt x="1343329" y="370801"/>
                  </a:lnTo>
                  <a:lnTo>
                    <a:pt x="1343101" y="370801"/>
                  </a:lnTo>
                  <a:lnTo>
                    <a:pt x="1332242" y="372211"/>
                  </a:lnTo>
                  <a:lnTo>
                    <a:pt x="1296187" y="349758"/>
                  </a:lnTo>
                  <a:lnTo>
                    <a:pt x="1285976" y="300075"/>
                  </a:lnTo>
                  <a:lnTo>
                    <a:pt x="1286611" y="284899"/>
                  </a:lnTo>
                  <a:lnTo>
                    <a:pt x="1302778" y="239229"/>
                  </a:lnTo>
                  <a:lnTo>
                    <a:pt x="1332242" y="226606"/>
                  </a:lnTo>
                  <a:lnTo>
                    <a:pt x="1343825" y="228003"/>
                  </a:lnTo>
                  <a:lnTo>
                    <a:pt x="1343329" y="228003"/>
                  </a:lnTo>
                  <a:lnTo>
                    <a:pt x="1352664" y="231889"/>
                  </a:lnTo>
                  <a:lnTo>
                    <a:pt x="1375791" y="270662"/>
                  </a:lnTo>
                  <a:lnTo>
                    <a:pt x="1378419" y="298043"/>
                  </a:lnTo>
                  <a:lnTo>
                    <a:pt x="1378508" y="300075"/>
                  </a:lnTo>
                  <a:lnTo>
                    <a:pt x="1378508" y="148348"/>
                  </a:lnTo>
                  <a:lnTo>
                    <a:pt x="1378000" y="149263"/>
                  </a:lnTo>
                  <a:lnTo>
                    <a:pt x="1377569" y="149263"/>
                  </a:lnTo>
                  <a:lnTo>
                    <a:pt x="1376235" y="149606"/>
                  </a:lnTo>
                  <a:lnTo>
                    <a:pt x="1375333" y="149263"/>
                  </a:lnTo>
                  <a:lnTo>
                    <a:pt x="1360906" y="134658"/>
                  </a:lnTo>
                  <a:lnTo>
                    <a:pt x="1344155" y="124866"/>
                  </a:lnTo>
                  <a:lnTo>
                    <a:pt x="1324165" y="118999"/>
                  </a:lnTo>
                  <a:lnTo>
                    <a:pt x="1300949" y="117043"/>
                  </a:lnTo>
                  <a:lnTo>
                    <a:pt x="1277645" y="118681"/>
                  </a:lnTo>
                  <a:lnTo>
                    <a:pt x="1236141" y="131775"/>
                  </a:lnTo>
                  <a:lnTo>
                    <a:pt x="1201724" y="157302"/>
                  </a:lnTo>
                  <a:lnTo>
                    <a:pt x="1176210" y="191160"/>
                  </a:lnTo>
                  <a:lnTo>
                    <a:pt x="1160348" y="230682"/>
                  </a:lnTo>
                  <a:lnTo>
                    <a:pt x="1152867" y="274231"/>
                  </a:lnTo>
                  <a:lnTo>
                    <a:pt x="1151928" y="298043"/>
                  </a:lnTo>
                  <a:lnTo>
                    <a:pt x="1152436" y="314109"/>
                  </a:lnTo>
                  <a:lnTo>
                    <a:pt x="1152448" y="314655"/>
                  </a:lnTo>
                  <a:lnTo>
                    <a:pt x="1157681" y="356743"/>
                  </a:lnTo>
                  <a:lnTo>
                    <a:pt x="1170965" y="397802"/>
                  </a:lnTo>
                  <a:lnTo>
                    <a:pt x="1196644" y="437095"/>
                  </a:lnTo>
                  <a:lnTo>
                    <a:pt x="1232281" y="465493"/>
                  </a:lnTo>
                  <a:lnTo>
                    <a:pt x="1273276" y="479958"/>
                  </a:lnTo>
                  <a:lnTo>
                    <a:pt x="1295501" y="481774"/>
                  </a:lnTo>
                  <a:lnTo>
                    <a:pt x="1320596" y="479437"/>
                  </a:lnTo>
                  <a:lnTo>
                    <a:pt x="1342110" y="472414"/>
                  </a:lnTo>
                  <a:lnTo>
                    <a:pt x="1360055" y="460717"/>
                  </a:lnTo>
                  <a:lnTo>
                    <a:pt x="1374432" y="444334"/>
                  </a:lnTo>
                  <a:lnTo>
                    <a:pt x="1375333" y="442976"/>
                  </a:lnTo>
                  <a:lnTo>
                    <a:pt x="1376235" y="442531"/>
                  </a:lnTo>
                  <a:lnTo>
                    <a:pt x="1377162" y="442976"/>
                  </a:lnTo>
                  <a:lnTo>
                    <a:pt x="1378064" y="443445"/>
                  </a:lnTo>
                  <a:lnTo>
                    <a:pt x="1378508" y="444334"/>
                  </a:lnTo>
                  <a:lnTo>
                    <a:pt x="1378508" y="469290"/>
                  </a:lnTo>
                  <a:lnTo>
                    <a:pt x="1379410" y="471792"/>
                  </a:lnTo>
                  <a:lnTo>
                    <a:pt x="1383042" y="475424"/>
                  </a:lnTo>
                  <a:lnTo>
                    <a:pt x="1385544" y="476313"/>
                  </a:lnTo>
                  <a:lnTo>
                    <a:pt x="1499400" y="476313"/>
                  </a:lnTo>
                  <a:lnTo>
                    <a:pt x="1501902" y="475424"/>
                  </a:lnTo>
                  <a:lnTo>
                    <a:pt x="1505521" y="471792"/>
                  </a:lnTo>
                  <a:lnTo>
                    <a:pt x="1506435" y="469290"/>
                  </a:lnTo>
                  <a:lnTo>
                    <a:pt x="1506435" y="442531"/>
                  </a:lnTo>
                  <a:lnTo>
                    <a:pt x="1506435" y="372211"/>
                  </a:lnTo>
                  <a:lnTo>
                    <a:pt x="1506435" y="226606"/>
                  </a:lnTo>
                  <a:lnTo>
                    <a:pt x="1506435" y="149606"/>
                  </a:lnTo>
                  <a:lnTo>
                    <a:pt x="1506435" y="7061"/>
                  </a:lnTo>
                  <a:close/>
                </a:path>
              </a:pathLst>
            </a:custGeom>
            <a:solidFill>
              <a:srgbClr val="2b2c8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endParaRPr b="0" lang="es-ES" sz="1400" spc="-1" strike="noStrike">
                <a:solidFill>
                  <a:srgbClr val="000000"/>
                </a:solidFill>
                <a:latin typeface="Arial"/>
                <a:ea typeface="Arial"/>
              </a:endParaRPr>
            </a:p>
          </p:txBody>
        </p:sp>
        <p:sp>
          <p:nvSpPr>
            <p:cNvPr id="17" name="Google Shape;57;p1"/>
            <p:cNvSpPr/>
            <p:nvPr/>
          </p:nvSpPr>
          <p:spPr>
            <a:xfrm>
              <a:off x="2655720" y="2764440"/>
              <a:ext cx="1430640" cy="509760"/>
            </a:xfrm>
            <a:custGeom>
              <a:avLst/>
              <a:gdLst>
                <a:gd name="textAreaLeft" fmla="*/ 0 w 1430640"/>
                <a:gd name="textAreaRight" fmla="*/ 1432080 w 1430640"/>
                <a:gd name="textAreaTop" fmla="*/ 0 h 509760"/>
                <a:gd name="textAreaBottom" fmla="*/ 511200 h 509760"/>
              </a:gdLst>
              <a:ahLst/>
              <a:rect l="textAreaLeft" t="textAreaTop" r="textAreaRight" b="textAreaBottom"/>
              <a:pathLst>
                <a:path w="1431925" h="511175">
                  <a:moveTo>
                    <a:pt x="127939" y="158775"/>
                  </a:moveTo>
                  <a:lnTo>
                    <a:pt x="127012" y="156260"/>
                  </a:lnTo>
                  <a:lnTo>
                    <a:pt x="123393" y="152641"/>
                  </a:lnTo>
                  <a:lnTo>
                    <a:pt x="120891" y="151726"/>
                  </a:lnTo>
                  <a:lnTo>
                    <a:pt x="7035" y="151726"/>
                  </a:lnTo>
                  <a:lnTo>
                    <a:pt x="4546" y="152641"/>
                  </a:lnTo>
                  <a:lnTo>
                    <a:pt x="914" y="156260"/>
                  </a:lnTo>
                  <a:lnTo>
                    <a:pt x="0" y="158775"/>
                  </a:lnTo>
                  <a:lnTo>
                    <a:pt x="0" y="498525"/>
                  </a:lnTo>
                  <a:lnTo>
                    <a:pt x="914" y="501027"/>
                  </a:lnTo>
                  <a:lnTo>
                    <a:pt x="4546" y="504647"/>
                  </a:lnTo>
                  <a:lnTo>
                    <a:pt x="7035" y="505536"/>
                  </a:lnTo>
                  <a:lnTo>
                    <a:pt x="120891" y="505536"/>
                  </a:lnTo>
                  <a:lnTo>
                    <a:pt x="123393" y="504647"/>
                  </a:lnTo>
                  <a:lnTo>
                    <a:pt x="127012" y="501027"/>
                  </a:lnTo>
                  <a:lnTo>
                    <a:pt x="127939" y="498525"/>
                  </a:lnTo>
                  <a:lnTo>
                    <a:pt x="127939" y="158775"/>
                  </a:lnTo>
                  <a:close/>
                </a:path>
                <a:path w="1431925" h="511175">
                  <a:moveTo>
                    <a:pt x="128612" y="63944"/>
                  </a:moveTo>
                  <a:lnTo>
                    <a:pt x="118452" y="27203"/>
                  </a:lnTo>
                  <a:lnTo>
                    <a:pt x="77978" y="1092"/>
                  </a:lnTo>
                  <a:lnTo>
                    <a:pt x="64643" y="0"/>
                  </a:lnTo>
                  <a:lnTo>
                    <a:pt x="51295" y="1092"/>
                  </a:lnTo>
                  <a:lnTo>
                    <a:pt x="10833" y="27203"/>
                  </a:lnTo>
                  <a:lnTo>
                    <a:pt x="685" y="63944"/>
                  </a:lnTo>
                  <a:lnTo>
                    <a:pt x="1778" y="77000"/>
                  </a:lnTo>
                  <a:lnTo>
                    <a:pt x="28346" y="117767"/>
                  </a:lnTo>
                  <a:lnTo>
                    <a:pt x="64643" y="127914"/>
                  </a:lnTo>
                  <a:lnTo>
                    <a:pt x="77698" y="126784"/>
                  </a:lnTo>
                  <a:lnTo>
                    <a:pt x="77889" y="126784"/>
                  </a:lnTo>
                  <a:lnTo>
                    <a:pt x="89750" y="123405"/>
                  </a:lnTo>
                  <a:lnTo>
                    <a:pt x="89903" y="123405"/>
                  </a:lnTo>
                  <a:lnTo>
                    <a:pt x="100939" y="117563"/>
                  </a:lnTo>
                  <a:lnTo>
                    <a:pt x="110578" y="109537"/>
                  </a:lnTo>
                  <a:lnTo>
                    <a:pt x="118452" y="99796"/>
                  </a:lnTo>
                  <a:lnTo>
                    <a:pt x="124091" y="88950"/>
                  </a:lnTo>
                  <a:lnTo>
                    <a:pt x="127393" y="77279"/>
                  </a:lnTo>
                  <a:lnTo>
                    <a:pt x="127482" y="77000"/>
                  </a:lnTo>
                  <a:lnTo>
                    <a:pt x="128612" y="63944"/>
                  </a:lnTo>
                  <a:close/>
                </a:path>
                <a:path w="1431925" h="511175">
                  <a:moveTo>
                    <a:pt x="511009" y="273507"/>
                  </a:moveTo>
                  <a:lnTo>
                    <a:pt x="495261" y="226809"/>
                  </a:lnTo>
                  <a:lnTo>
                    <a:pt x="465137" y="190576"/>
                  </a:lnTo>
                  <a:lnTo>
                    <a:pt x="421551" y="162534"/>
                  </a:lnTo>
                  <a:lnTo>
                    <a:pt x="370357" y="148069"/>
                  </a:lnTo>
                  <a:lnTo>
                    <a:pt x="342265" y="146265"/>
                  </a:lnTo>
                  <a:lnTo>
                    <a:pt x="314540" y="147993"/>
                  </a:lnTo>
                  <a:lnTo>
                    <a:pt x="264185" y="161772"/>
                  </a:lnTo>
                  <a:lnTo>
                    <a:pt x="221322" y="188899"/>
                  </a:lnTo>
                  <a:lnTo>
                    <a:pt x="190017" y="226834"/>
                  </a:lnTo>
                  <a:lnTo>
                    <a:pt x="172999" y="267525"/>
                  </a:lnTo>
                  <a:lnTo>
                    <a:pt x="166204" y="305968"/>
                  </a:lnTo>
                  <a:lnTo>
                    <a:pt x="165354" y="326593"/>
                  </a:lnTo>
                  <a:lnTo>
                    <a:pt x="166204" y="347510"/>
                  </a:lnTo>
                  <a:lnTo>
                    <a:pt x="172999" y="386295"/>
                  </a:lnTo>
                  <a:lnTo>
                    <a:pt x="190271" y="427964"/>
                  </a:lnTo>
                  <a:lnTo>
                    <a:pt x="221576" y="467258"/>
                  </a:lnTo>
                  <a:lnTo>
                    <a:pt x="263931" y="495096"/>
                  </a:lnTo>
                  <a:lnTo>
                    <a:pt x="314286" y="509231"/>
                  </a:lnTo>
                  <a:lnTo>
                    <a:pt x="342265" y="510997"/>
                  </a:lnTo>
                  <a:lnTo>
                    <a:pt x="370014" y="509320"/>
                  </a:lnTo>
                  <a:lnTo>
                    <a:pt x="420547" y="495871"/>
                  </a:lnTo>
                  <a:lnTo>
                    <a:pt x="463626" y="469239"/>
                  </a:lnTo>
                  <a:lnTo>
                    <a:pt x="494411" y="430961"/>
                  </a:lnTo>
                  <a:lnTo>
                    <a:pt x="509651" y="390537"/>
                  </a:lnTo>
                  <a:lnTo>
                    <a:pt x="394665" y="357898"/>
                  </a:lnTo>
                  <a:lnTo>
                    <a:pt x="388302" y="356527"/>
                  </a:lnTo>
                  <a:lnTo>
                    <a:pt x="384454" y="359702"/>
                  </a:lnTo>
                  <a:lnTo>
                    <a:pt x="383095" y="367423"/>
                  </a:lnTo>
                  <a:lnTo>
                    <a:pt x="382409" y="370128"/>
                  </a:lnTo>
                  <a:lnTo>
                    <a:pt x="375780" y="383832"/>
                  </a:lnTo>
                  <a:lnTo>
                    <a:pt x="366763" y="393611"/>
                  </a:lnTo>
                  <a:lnTo>
                    <a:pt x="355371" y="399478"/>
                  </a:lnTo>
                  <a:lnTo>
                    <a:pt x="341591" y="401434"/>
                  </a:lnTo>
                  <a:lnTo>
                    <a:pt x="328663" y="399732"/>
                  </a:lnTo>
                  <a:lnTo>
                    <a:pt x="298843" y="364134"/>
                  </a:lnTo>
                  <a:lnTo>
                    <a:pt x="294640" y="327266"/>
                  </a:lnTo>
                  <a:lnTo>
                    <a:pt x="295148" y="313105"/>
                  </a:lnTo>
                  <a:lnTo>
                    <a:pt x="309562" y="269595"/>
                  </a:lnTo>
                  <a:lnTo>
                    <a:pt x="341591" y="255828"/>
                  </a:lnTo>
                  <a:lnTo>
                    <a:pt x="348843" y="256311"/>
                  </a:lnTo>
                  <a:lnTo>
                    <a:pt x="385140" y="292557"/>
                  </a:lnTo>
                  <a:lnTo>
                    <a:pt x="385584" y="298462"/>
                  </a:lnTo>
                  <a:lnTo>
                    <a:pt x="388759" y="301421"/>
                  </a:lnTo>
                  <a:lnTo>
                    <a:pt x="396697" y="301421"/>
                  </a:lnTo>
                  <a:lnTo>
                    <a:pt x="502170" y="284403"/>
                  </a:lnTo>
                  <a:lnTo>
                    <a:pt x="508050" y="283032"/>
                  </a:lnTo>
                  <a:lnTo>
                    <a:pt x="511009" y="280085"/>
                  </a:lnTo>
                  <a:lnTo>
                    <a:pt x="511009" y="273507"/>
                  </a:lnTo>
                  <a:close/>
                </a:path>
                <a:path w="1431925" h="511175">
                  <a:moveTo>
                    <a:pt x="674319" y="158775"/>
                  </a:moveTo>
                  <a:lnTo>
                    <a:pt x="673392" y="156260"/>
                  </a:lnTo>
                  <a:lnTo>
                    <a:pt x="669772" y="152641"/>
                  </a:lnTo>
                  <a:lnTo>
                    <a:pt x="667270" y="151726"/>
                  </a:lnTo>
                  <a:lnTo>
                    <a:pt x="553415" y="151726"/>
                  </a:lnTo>
                  <a:lnTo>
                    <a:pt x="550926" y="152641"/>
                  </a:lnTo>
                  <a:lnTo>
                    <a:pt x="547293" y="156260"/>
                  </a:lnTo>
                  <a:lnTo>
                    <a:pt x="546379" y="158775"/>
                  </a:lnTo>
                  <a:lnTo>
                    <a:pt x="546379" y="498525"/>
                  </a:lnTo>
                  <a:lnTo>
                    <a:pt x="547293" y="501027"/>
                  </a:lnTo>
                  <a:lnTo>
                    <a:pt x="550926" y="504647"/>
                  </a:lnTo>
                  <a:lnTo>
                    <a:pt x="553415" y="505536"/>
                  </a:lnTo>
                  <a:lnTo>
                    <a:pt x="667270" y="505536"/>
                  </a:lnTo>
                  <a:lnTo>
                    <a:pt x="669772" y="504647"/>
                  </a:lnTo>
                  <a:lnTo>
                    <a:pt x="673392" y="501027"/>
                  </a:lnTo>
                  <a:lnTo>
                    <a:pt x="674319" y="498525"/>
                  </a:lnTo>
                  <a:lnTo>
                    <a:pt x="674319" y="158775"/>
                  </a:lnTo>
                  <a:close/>
                </a:path>
                <a:path w="1431925" h="511175">
                  <a:moveTo>
                    <a:pt x="674992" y="63944"/>
                  </a:moveTo>
                  <a:lnTo>
                    <a:pt x="664845" y="27203"/>
                  </a:lnTo>
                  <a:lnTo>
                    <a:pt x="624357" y="1092"/>
                  </a:lnTo>
                  <a:lnTo>
                    <a:pt x="611022" y="0"/>
                  </a:lnTo>
                  <a:lnTo>
                    <a:pt x="597687" y="1092"/>
                  </a:lnTo>
                  <a:lnTo>
                    <a:pt x="557212" y="27203"/>
                  </a:lnTo>
                  <a:lnTo>
                    <a:pt x="547065" y="63944"/>
                  </a:lnTo>
                  <a:lnTo>
                    <a:pt x="548170" y="77000"/>
                  </a:lnTo>
                  <a:lnTo>
                    <a:pt x="548195" y="77279"/>
                  </a:lnTo>
                  <a:lnTo>
                    <a:pt x="551459" y="88950"/>
                  </a:lnTo>
                  <a:lnTo>
                    <a:pt x="551573" y="89369"/>
                  </a:lnTo>
                  <a:lnTo>
                    <a:pt x="585584" y="123405"/>
                  </a:lnTo>
                  <a:lnTo>
                    <a:pt x="611022" y="127914"/>
                  </a:lnTo>
                  <a:lnTo>
                    <a:pt x="624090" y="126784"/>
                  </a:lnTo>
                  <a:lnTo>
                    <a:pt x="624281" y="126784"/>
                  </a:lnTo>
                  <a:lnTo>
                    <a:pt x="636143" y="123405"/>
                  </a:lnTo>
                  <a:lnTo>
                    <a:pt x="636282" y="123405"/>
                  </a:lnTo>
                  <a:lnTo>
                    <a:pt x="647319" y="117563"/>
                  </a:lnTo>
                  <a:lnTo>
                    <a:pt x="673785" y="77279"/>
                  </a:lnTo>
                  <a:lnTo>
                    <a:pt x="673862" y="77000"/>
                  </a:lnTo>
                  <a:lnTo>
                    <a:pt x="674992" y="63944"/>
                  </a:lnTo>
                  <a:close/>
                </a:path>
                <a:path w="1431925" h="511175">
                  <a:moveTo>
                    <a:pt x="977773" y="31267"/>
                  </a:moveTo>
                  <a:lnTo>
                    <a:pt x="975055" y="29235"/>
                  </a:lnTo>
                  <a:lnTo>
                    <a:pt x="871855" y="29235"/>
                  </a:lnTo>
                  <a:lnTo>
                    <a:pt x="867778" y="31737"/>
                  </a:lnTo>
                  <a:lnTo>
                    <a:pt x="865505" y="36728"/>
                  </a:lnTo>
                  <a:lnTo>
                    <a:pt x="832167" y="99326"/>
                  </a:lnTo>
                  <a:lnTo>
                    <a:pt x="830338" y="102501"/>
                  </a:lnTo>
                  <a:lnTo>
                    <a:pt x="830313" y="105435"/>
                  </a:lnTo>
                  <a:lnTo>
                    <a:pt x="833412" y="110324"/>
                  </a:lnTo>
                  <a:lnTo>
                    <a:pt x="836015" y="111556"/>
                  </a:lnTo>
                  <a:lnTo>
                    <a:pt x="921296" y="111556"/>
                  </a:lnTo>
                  <a:lnTo>
                    <a:pt x="925385" y="109524"/>
                  </a:lnTo>
                  <a:lnTo>
                    <a:pt x="928103" y="105435"/>
                  </a:lnTo>
                  <a:lnTo>
                    <a:pt x="975741" y="41490"/>
                  </a:lnTo>
                  <a:lnTo>
                    <a:pt x="977099" y="39230"/>
                  </a:lnTo>
                  <a:lnTo>
                    <a:pt x="977773" y="37172"/>
                  </a:lnTo>
                  <a:lnTo>
                    <a:pt x="977773" y="31267"/>
                  </a:lnTo>
                  <a:close/>
                </a:path>
                <a:path w="1431925" h="511175">
                  <a:moveTo>
                    <a:pt x="1061478" y="326593"/>
                  </a:moveTo>
                  <a:lnTo>
                    <a:pt x="1060996" y="311670"/>
                  </a:lnTo>
                  <a:lnTo>
                    <a:pt x="1060970" y="310807"/>
                  </a:lnTo>
                  <a:lnTo>
                    <a:pt x="1059510" y="296138"/>
                  </a:lnTo>
                  <a:lnTo>
                    <a:pt x="1049464" y="255828"/>
                  </a:lnTo>
                  <a:lnTo>
                    <a:pt x="1030262" y="216611"/>
                  </a:lnTo>
                  <a:lnTo>
                    <a:pt x="993762" y="178587"/>
                  </a:lnTo>
                  <a:lnTo>
                    <a:pt x="945540" y="154355"/>
                  </a:lnTo>
                  <a:lnTo>
                    <a:pt x="932865" y="151599"/>
                  </a:lnTo>
                  <a:lnTo>
                    <a:pt x="932865" y="326593"/>
                  </a:lnTo>
                  <a:lnTo>
                    <a:pt x="932865" y="327952"/>
                  </a:lnTo>
                  <a:lnTo>
                    <a:pt x="932713" y="335813"/>
                  </a:lnTo>
                  <a:lnTo>
                    <a:pt x="932268" y="342595"/>
                  </a:lnTo>
                  <a:lnTo>
                    <a:pt x="932192" y="343763"/>
                  </a:lnTo>
                  <a:lnTo>
                    <a:pt x="920191" y="383082"/>
                  </a:lnTo>
                  <a:lnTo>
                    <a:pt x="886599" y="401421"/>
                  </a:lnTo>
                  <a:lnTo>
                    <a:pt x="871372" y="398703"/>
                  </a:lnTo>
                  <a:lnTo>
                    <a:pt x="843051" y="357898"/>
                  </a:lnTo>
                  <a:lnTo>
                    <a:pt x="840333" y="327952"/>
                  </a:lnTo>
                  <a:lnTo>
                    <a:pt x="840346" y="326593"/>
                  </a:lnTo>
                  <a:lnTo>
                    <a:pt x="840498" y="319443"/>
                  </a:lnTo>
                  <a:lnTo>
                    <a:pt x="840536" y="317919"/>
                  </a:lnTo>
                  <a:lnTo>
                    <a:pt x="841019" y="311670"/>
                  </a:lnTo>
                  <a:lnTo>
                    <a:pt x="841082" y="310807"/>
                  </a:lnTo>
                  <a:lnTo>
                    <a:pt x="841171" y="309587"/>
                  </a:lnTo>
                  <a:lnTo>
                    <a:pt x="842238" y="302272"/>
                  </a:lnTo>
                  <a:lnTo>
                    <a:pt x="843686" y="296138"/>
                  </a:lnTo>
                  <a:lnTo>
                    <a:pt x="843724" y="295960"/>
                  </a:lnTo>
                  <a:lnTo>
                    <a:pt x="871156" y="258330"/>
                  </a:lnTo>
                  <a:lnTo>
                    <a:pt x="886599" y="255828"/>
                  </a:lnTo>
                  <a:lnTo>
                    <a:pt x="901534" y="258330"/>
                  </a:lnTo>
                  <a:lnTo>
                    <a:pt x="929462" y="295960"/>
                  </a:lnTo>
                  <a:lnTo>
                    <a:pt x="932548" y="317919"/>
                  </a:lnTo>
                  <a:lnTo>
                    <a:pt x="932675" y="319443"/>
                  </a:lnTo>
                  <a:lnTo>
                    <a:pt x="932865" y="326593"/>
                  </a:lnTo>
                  <a:lnTo>
                    <a:pt x="932865" y="151599"/>
                  </a:lnTo>
                  <a:lnTo>
                    <a:pt x="917676" y="148285"/>
                  </a:lnTo>
                  <a:lnTo>
                    <a:pt x="887285" y="146265"/>
                  </a:lnTo>
                  <a:lnTo>
                    <a:pt x="856856" y="148285"/>
                  </a:lnTo>
                  <a:lnTo>
                    <a:pt x="803275" y="164452"/>
                  </a:lnTo>
                  <a:lnTo>
                    <a:pt x="759891" y="196265"/>
                  </a:lnTo>
                  <a:lnTo>
                    <a:pt x="729780" y="240652"/>
                  </a:lnTo>
                  <a:lnTo>
                    <a:pt x="716318" y="281381"/>
                  </a:lnTo>
                  <a:lnTo>
                    <a:pt x="712444" y="309587"/>
                  </a:lnTo>
                  <a:lnTo>
                    <a:pt x="712317" y="310807"/>
                  </a:lnTo>
                  <a:lnTo>
                    <a:pt x="712241" y="311670"/>
                  </a:lnTo>
                  <a:lnTo>
                    <a:pt x="711771" y="326593"/>
                  </a:lnTo>
                  <a:lnTo>
                    <a:pt x="711720" y="327952"/>
                  </a:lnTo>
                  <a:lnTo>
                    <a:pt x="711949" y="335813"/>
                  </a:lnTo>
                  <a:lnTo>
                    <a:pt x="712063" y="339521"/>
                  </a:lnTo>
                  <a:lnTo>
                    <a:pt x="712152" y="342595"/>
                  </a:lnTo>
                  <a:lnTo>
                    <a:pt x="718540" y="382384"/>
                  </a:lnTo>
                  <a:lnTo>
                    <a:pt x="740397" y="435457"/>
                  </a:lnTo>
                  <a:lnTo>
                    <a:pt x="777379" y="476288"/>
                  </a:lnTo>
                  <a:lnTo>
                    <a:pt x="826973" y="502310"/>
                  </a:lnTo>
                  <a:lnTo>
                    <a:pt x="886599" y="510984"/>
                  </a:lnTo>
                  <a:lnTo>
                    <a:pt x="917397" y="508812"/>
                  </a:lnTo>
                  <a:lnTo>
                    <a:pt x="917994" y="508812"/>
                  </a:lnTo>
                  <a:lnTo>
                    <a:pt x="973543" y="490893"/>
                  </a:lnTo>
                  <a:lnTo>
                    <a:pt x="1017562" y="455803"/>
                  </a:lnTo>
                  <a:lnTo>
                    <a:pt x="1047000" y="407327"/>
                  </a:lnTo>
                  <a:lnTo>
                    <a:pt x="1048829" y="401421"/>
                  </a:lnTo>
                  <a:lnTo>
                    <a:pt x="1056030" y="378307"/>
                  </a:lnTo>
                  <a:lnTo>
                    <a:pt x="1058418" y="365379"/>
                  </a:lnTo>
                  <a:lnTo>
                    <a:pt x="1060119" y="352450"/>
                  </a:lnTo>
                  <a:lnTo>
                    <a:pt x="1061135" y="339521"/>
                  </a:lnTo>
                  <a:lnTo>
                    <a:pt x="1061453" y="327952"/>
                  </a:lnTo>
                  <a:lnTo>
                    <a:pt x="1061478" y="326593"/>
                  </a:lnTo>
                  <a:close/>
                </a:path>
                <a:path w="1431925" h="511175">
                  <a:moveTo>
                    <a:pt x="1431632" y="273507"/>
                  </a:moveTo>
                  <a:lnTo>
                    <a:pt x="1422628" y="220256"/>
                  </a:lnTo>
                  <a:lnTo>
                    <a:pt x="1396847" y="179692"/>
                  </a:lnTo>
                  <a:lnTo>
                    <a:pt x="1358392" y="154698"/>
                  </a:lnTo>
                  <a:lnTo>
                    <a:pt x="1311198" y="146253"/>
                  </a:lnTo>
                  <a:lnTo>
                    <a:pt x="1285468" y="148894"/>
                  </a:lnTo>
                  <a:lnTo>
                    <a:pt x="1263396" y="156806"/>
                  </a:lnTo>
                  <a:lnTo>
                    <a:pt x="1244981" y="170002"/>
                  </a:lnTo>
                  <a:lnTo>
                    <a:pt x="1230223" y="188455"/>
                  </a:lnTo>
                  <a:lnTo>
                    <a:pt x="1229766" y="189814"/>
                  </a:lnTo>
                  <a:lnTo>
                    <a:pt x="1229080" y="190258"/>
                  </a:lnTo>
                  <a:lnTo>
                    <a:pt x="1227264" y="189369"/>
                  </a:lnTo>
                  <a:lnTo>
                    <a:pt x="1226820" y="188226"/>
                  </a:lnTo>
                  <a:lnTo>
                    <a:pt x="1226820" y="158762"/>
                  </a:lnTo>
                  <a:lnTo>
                    <a:pt x="1225905" y="156248"/>
                  </a:lnTo>
                  <a:lnTo>
                    <a:pt x="1222286" y="152628"/>
                  </a:lnTo>
                  <a:lnTo>
                    <a:pt x="1219771" y="151714"/>
                  </a:lnTo>
                  <a:lnTo>
                    <a:pt x="1105928" y="151714"/>
                  </a:lnTo>
                  <a:lnTo>
                    <a:pt x="1103426" y="152628"/>
                  </a:lnTo>
                  <a:lnTo>
                    <a:pt x="1099794" y="156248"/>
                  </a:lnTo>
                  <a:lnTo>
                    <a:pt x="1098892" y="158762"/>
                  </a:lnTo>
                  <a:lnTo>
                    <a:pt x="1098892" y="498513"/>
                  </a:lnTo>
                  <a:lnTo>
                    <a:pt x="1099794" y="501015"/>
                  </a:lnTo>
                  <a:lnTo>
                    <a:pt x="1103426" y="504634"/>
                  </a:lnTo>
                  <a:lnTo>
                    <a:pt x="1105928" y="505523"/>
                  </a:lnTo>
                  <a:lnTo>
                    <a:pt x="1219771" y="505523"/>
                  </a:lnTo>
                  <a:lnTo>
                    <a:pt x="1222286" y="504634"/>
                  </a:lnTo>
                  <a:lnTo>
                    <a:pt x="1225905" y="501015"/>
                  </a:lnTo>
                  <a:lnTo>
                    <a:pt x="1226820" y="498513"/>
                  </a:lnTo>
                  <a:lnTo>
                    <a:pt x="1226820" y="301409"/>
                  </a:lnTo>
                  <a:lnTo>
                    <a:pt x="1227480" y="291693"/>
                  </a:lnTo>
                  <a:lnTo>
                    <a:pt x="1249692" y="258965"/>
                  </a:lnTo>
                  <a:lnTo>
                    <a:pt x="1265605" y="255816"/>
                  </a:lnTo>
                  <a:lnTo>
                    <a:pt x="1273708" y="256603"/>
                  </a:lnTo>
                  <a:lnTo>
                    <a:pt x="1303058" y="291693"/>
                  </a:lnTo>
                  <a:lnTo>
                    <a:pt x="1303705" y="301409"/>
                  </a:lnTo>
                  <a:lnTo>
                    <a:pt x="1303705" y="498513"/>
                  </a:lnTo>
                  <a:lnTo>
                    <a:pt x="1304607" y="501015"/>
                  </a:lnTo>
                  <a:lnTo>
                    <a:pt x="1308227" y="504634"/>
                  </a:lnTo>
                  <a:lnTo>
                    <a:pt x="1310741" y="505523"/>
                  </a:lnTo>
                  <a:lnTo>
                    <a:pt x="1424584" y="505523"/>
                  </a:lnTo>
                  <a:lnTo>
                    <a:pt x="1427099" y="504634"/>
                  </a:lnTo>
                  <a:lnTo>
                    <a:pt x="1430718" y="501015"/>
                  </a:lnTo>
                  <a:lnTo>
                    <a:pt x="1431632" y="498513"/>
                  </a:lnTo>
                  <a:lnTo>
                    <a:pt x="1431632" y="273507"/>
                  </a:lnTo>
                  <a:close/>
                </a:path>
              </a:pathLst>
            </a:custGeom>
            <a:solidFill>
              <a:srgbClr val="2b2c8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endParaRPr b="0" lang="es-ES" sz="1400" spc="-1" strike="noStrike">
                <a:solidFill>
                  <a:srgbClr val="000000"/>
                </a:solidFill>
                <a:latin typeface="Arial"/>
                <a:ea typeface="Arial"/>
              </a:endParaRPr>
            </a:p>
          </p:txBody>
        </p:sp>
        <p:sp>
          <p:nvSpPr>
            <p:cNvPr id="18" name="Google Shape;58;p1"/>
            <p:cNvSpPr/>
            <p:nvPr/>
          </p:nvSpPr>
          <p:spPr>
            <a:xfrm>
              <a:off x="4258800" y="2793600"/>
              <a:ext cx="742320" cy="480600"/>
            </a:xfrm>
            <a:custGeom>
              <a:avLst/>
              <a:gdLst>
                <a:gd name="textAreaLeft" fmla="*/ 0 w 742320"/>
                <a:gd name="textAreaRight" fmla="*/ 743760 w 742320"/>
                <a:gd name="textAreaTop" fmla="*/ 0 h 480600"/>
                <a:gd name="textAreaBottom" fmla="*/ 482040 h 480600"/>
              </a:gdLst>
              <a:ahLst/>
              <a:rect l="textAreaLeft" t="textAreaTop" r="textAreaRight" b="textAreaBottom"/>
              <a:pathLst>
                <a:path w="743585" h="481964">
                  <a:moveTo>
                    <a:pt x="354507" y="7048"/>
                  </a:moveTo>
                  <a:lnTo>
                    <a:pt x="353593" y="4533"/>
                  </a:lnTo>
                  <a:lnTo>
                    <a:pt x="349973" y="914"/>
                  </a:lnTo>
                  <a:lnTo>
                    <a:pt x="347472" y="0"/>
                  </a:lnTo>
                  <a:lnTo>
                    <a:pt x="233616" y="0"/>
                  </a:lnTo>
                  <a:lnTo>
                    <a:pt x="231114" y="914"/>
                  </a:lnTo>
                  <a:lnTo>
                    <a:pt x="229311" y="2730"/>
                  </a:lnTo>
                  <a:lnTo>
                    <a:pt x="227482" y="4533"/>
                  </a:lnTo>
                  <a:lnTo>
                    <a:pt x="226580" y="7048"/>
                  </a:lnTo>
                  <a:lnTo>
                    <a:pt x="226580" y="148336"/>
                  </a:lnTo>
                  <a:lnTo>
                    <a:pt x="226580" y="300062"/>
                  </a:lnTo>
                  <a:lnTo>
                    <a:pt x="225945" y="314096"/>
                  </a:lnTo>
                  <a:lnTo>
                    <a:pt x="224028" y="326948"/>
                  </a:lnTo>
                  <a:lnTo>
                    <a:pt x="220954" y="338175"/>
                  </a:lnTo>
                  <a:lnTo>
                    <a:pt x="220840" y="338607"/>
                  </a:lnTo>
                  <a:lnTo>
                    <a:pt x="216369" y="349072"/>
                  </a:lnTo>
                  <a:lnTo>
                    <a:pt x="209537" y="359181"/>
                  </a:lnTo>
                  <a:lnTo>
                    <a:pt x="201244" y="366407"/>
                  </a:lnTo>
                  <a:lnTo>
                    <a:pt x="191401" y="370789"/>
                  </a:lnTo>
                  <a:lnTo>
                    <a:pt x="191173" y="370789"/>
                  </a:lnTo>
                  <a:lnTo>
                    <a:pt x="180314" y="372198"/>
                  </a:lnTo>
                  <a:lnTo>
                    <a:pt x="144259" y="349745"/>
                  </a:lnTo>
                  <a:lnTo>
                    <a:pt x="134048" y="300062"/>
                  </a:lnTo>
                  <a:lnTo>
                    <a:pt x="134683" y="284886"/>
                  </a:lnTo>
                  <a:lnTo>
                    <a:pt x="150850" y="239217"/>
                  </a:lnTo>
                  <a:lnTo>
                    <a:pt x="180314" y="226593"/>
                  </a:lnTo>
                  <a:lnTo>
                    <a:pt x="191897" y="227990"/>
                  </a:lnTo>
                  <a:lnTo>
                    <a:pt x="191401" y="227990"/>
                  </a:lnTo>
                  <a:lnTo>
                    <a:pt x="200723" y="231876"/>
                  </a:lnTo>
                  <a:lnTo>
                    <a:pt x="223862" y="270649"/>
                  </a:lnTo>
                  <a:lnTo>
                    <a:pt x="226491" y="298030"/>
                  </a:lnTo>
                  <a:lnTo>
                    <a:pt x="226580" y="300062"/>
                  </a:lnTo>
                  <a:lnTo>
                    <a:pt x="226580" y="148336"/>
                  </a:lnTo>
                  <a:lnTo>
                    <a:pt x="226072" y="149250"/>
                  </a:lnTo>
                  <a:lnTo>
                    <a:pt x="225640" y="149250"/>
                  </a:lnTo>
                  <a:lnTo>
                    <a:pt x="224307" y="149593"/>
                  </a:lnTo>
                  <a:lnTo>
                    <a:pt x="223405" y="149250"/>
                  </a:lnTo>
                  <a:lnTo>
                    <a:pt x="208978" y="134645"/>
                  </a:lnTo>
                  <a:lnTo>
                    <a:pt x="192227" y="124853"/>
                  </a:lnTo>
                  <a:lnTo>
                    <a:pt x="172237" y="118986"/>
                  </a:lnTo>
                  <a:lnTo>
                    <a:pt x="149021" y="117030"/>
                  </a:lnTo>
                  <a:lnTo>
                    <a:pt x="125717" y="118668"/>
                  </a:lnTo>
                  <a:lnTo>
                    <a:pt x="84201" y="131762"/>
                  </a:lnTo>
                  <a:lnTo>
                    <a:pt x="49796" y="157289"/>
                  </a:lnTo>
                  <a:lnTo>
                    <a:pt x="24282" y="191147"/>
                  </a:lnTo>
                  <a:lnTo>
                    <a:pt x="8420" y="230670"/>
                  </a:lnTo>
                  <a:lnTo>
                    <a:pt x="939" y="274218"/>
                  </a:lnTo>
                  <a:lnTo>
                    <a:pt x="0" y="298030"/>
                  </a:lnTo>
                  <a:lnTo>
                    <a:pt x="495" y="314096"/>
                  </a:lnTo>
                  <a:lnTo>
                    <a:pt x="520" y="314642"/>
                  </a:lnTo>
                  <a:lnTo>
                    <a:pt x="635" y="318617"/>
                  </a:lnTo>
                  <a:lnTo>
                    <a:pt x="5740" y="356730"/>
                  </a:lnTo>
                  <a:lnTo>
                    <a:pt x="19037" y="397789"/>
                  </a:lnTo>
                  <a:lnTo>
                    <a:pt x="44716" y="437083"/>
                  </a:lnTo>
                  <a:lnTo>
                    <a:pt x="80352" y="465480"/>
                  </a:lnTo>
                  <a:lnTo>
                    <a:pt x="121348" y="479945"/>
                  </a:lnTo>
                  <a:lnTo>
                    <a:pt x="143573" y="481761"/>
                  </a:lnTo>
                  <a:lnTo>
                    <a:pt x="168656" y="479425"/>
                  </a:lnTo>
                  <a:lnTo>
                    <a:pt x="190182" y="472401"/>
                  </a:lnTo>
                  <a:lnTo>
                    <a:pt x="208127" y="460705"/>
                  </a:lnTo>
                  <a:lnTo>
                    <a:pt x="222504" y="444322"/>
                  </a:lnTo>
                  <a:lnTo>
                    <a:pt x="223405" y="442963"/>
                  </a:lnTo>
                  <a:lnTo>
                    <a:pt x="224307" y="442518"/>
                  </a:lnTo>
                  <a:lnTo>
                    <a:pt x="225234" y="442963"/>
                  </a:lnTo>
                  <a:lnTo>
                    <a:pt x="226136" y="443433"/>
                  </a:lnTo>
                  <a:lnTo>
                    <a:pt x="226580" y="444322"/>
                  </a:lnTo>
                  <a:lnTo>
                    <a:pt x="226580" y="469277"/>
                  </a:lnTo>
                  <a:lnTo>
                    <a:pt x="227482" y="471779"/>
                  </a:lnTo>
                  <a:lnTo>
                    <a:pt x="231114" y="475411"/>
                  </a:lnTo>
                  <a:lnTo>
                    <a:pt x="233616" y="476300"/>
                  </a:lnTo>
                  <a:lnTo>
                    <a:pt x="347472" y="476300"/>
                  </a:lnTo>
                  <a:lnTo>
                    <a:pt x="349973" y="475411"/>
                  </a:lnTo>
                  <a:lnTo>
                    <a:pt x="353593" y="471779"/>
                  </a:lnTo>
                  <a:lnTo>
                    <a:pt x="354507" y="469277"/>
                  </a:lnTo>
                  <a:lnTo>
                    <a:pt x="354507" y="442518"/>
                  </a:lnTo>
                  <a:lnTo>
                    <a:pt x="354507" y="372198"/>
                  </a:lnTo>
                  <a:lnTo>
                    <a:pt x="354507" y="226593"/>
                  </a:lnTo>
                  <a:lnTo>
                    <a:pt x="354507" y="149593"/>
                  </a:lnTo>
                  <a:lnTo>
                    <a:pt x="354507" y="7048"/>
                  </a:lnTo>
                  <a:close/>
                </a:path>
                <a:path w="743585" h="481964">
                  <a:moveTo>
                    <a:pt x="743026" y="312089"/>
                  </a:moveTo>
                  <a:lnTo>
                    <a:pt x="739165" y="265353"/>
                  </a:lnTo>
                  <a:lnTo>
                    <a:pt x="736498" y="252336"/>
                  </a:lnTo>
                  <a:lnTo>
                    <a:pt x="729843" y="231609"/>
                  </a:lnTo>
                  <a:lnTo>
                    <a:pt x="727570" y="226580"/>
                  </a:lnTo>
                  <a:lnTo>
                    <a:pt x="721017" y="212026"/>
                  </a:lnTo>
                  <a:lnTo>
                    <a:pt x="697141" y="176669"/>
                  </a:lnTo>
                  <a:lnTo>
                    <a:pt x="666508" y="148615"/>
                  </a:lnTo>
                  <a:lnTo>
                    <a:pt x="629831" y="128524"/>
                  </a:lnTo>
                  <a:lnTo>
                    <a:pt x="609663" y="122059"/>
                  </a:lnTo>
                  <a:lnTo>
                    <a:pt x="609663" y="260845"/>
                  </a:lnTo>
                  <a:lnTo>
                    <a:pt x="609663" y="264464"/>
                  </a:lnTo>
                  <a:lnTo>
                    <a:pt x="608749" y="265353"/>
                  </a:lnTo>
                  <a:lnTo>
                    <a:pt x="528447" y="265353"/>
                  </a:lnTo>
                  <a:lnTo>
                    <a:pt x="527545" y="265036"/>
                  </a:lnTo>
                  <a:lnTo>
                    <a:pt x="525741" y="263664"/>
                  </a:lnTo>
                  <a:lnTo>
                    <a:pt x="525589" y="263004"/>
                  </a:lnTo>
                  <a:lnTo>
                    <a:pt x="525513" y="262648"/>
                  </a:lnTo>
                  <a:lnTo>
                    <a:pt x="525957" y="261289"/>
                  </a:lnTo>
                  <a:lnTo>
                    <a:pt x="528688" y="253796"/>
                  </a:lnTo>
                  <a:lnTo>
                    <a:pt x="535190" y="241896"/>
                  </a:lnTo>
                  <a:lnTo>
                    <a:pt x="543826" y="233387"/>
                  </a:lnTo>
                  <a:lnTo>
                    <a:pt x="554405" y="228371"/>
                  </a:lnTo>
                  <a:lnTo>
                    <a:pt x="553935" y="228371"/>
                  </a:lnTo>
                  <a:lnTo>
                    <a:pt x="567474" y="226580"/>
                  </a:lnTo>
                  <a:lnTo>
                    <a:pt x="574979" y="227037"/>
                  </a:lnTo>
                  <a:lnTo>
                    <a:pt x="581837" y="228371"/>
                  </a:lnTo>
                  <a:lnTo>
                    <a:pt x="607618" y="253796"/>
                  </a:lnTo>
                  <a:lnTo>
                    <a:pt x="608977" y="257886"/>
                  </a:lnTo>
                  <a:lnTo>
                    <a:pt x="609663" y="260845"/>
                  </a:lnTo>
                  <a:lnTo>
                    <a:pt x="609663" y="122059"/>
                  </a:lnTo>
                  <a:lnTo>
                    <a:pt x="589521" y="118300"/>
                  </a:lnTo>
                  <a:lnTo>
                    <a:pt x="568147" y="117017"/>
                  </a:lnTo>
                  <a:lnTo>
                    <a:pt x="540512" y="118859"/>
                  </a:lnTo>
                  <a:lnTo>
                    <a:pt x="490842" y="133502"/>
                  </a:lnTo>
                  <a:lnTo>
                    <a:pt x="449199" y="162318"/>
                  </a:lnTo>
                  <a:lnTo>
                    <a:pt x="418934" y="202819"/>
                  </a:lnTo>
                  <a:lnTo>
                    <a:pt x="408355" y="227037"/>
                  </a:lnTo>
                  <a:lnTo>
                    <a:pt x="408254" y="227253"/>
                  </a:lnTo>
                  <a:lnTo>
                    <a:pt x="402894" y="244538"/>
                  </a:lnTo>
                  <a:lnTo>
                    <a:pt x="399148" y="262648"/>
                  </a:lnTo>
                  <a:lnTo>
                    <a:pt x="399072" y="263004"/>
                  </a:lnTo>
                  <a:lnTo>
                    <a:pt x="396887" y="281749"/>
                  </a:lnTo>
                  <a:lnTo>
                    <a:pt x="396786" y="282651"/>
                  </a:lnTo>
                  <a:lnTo>
                    <a:pt x="396011" y="303479"/>
                  </a:lnTo>
                  <a:lnTo>
                    <a:pt x="396875" y="321830"/>
                  </a:lnTo>
                  <a:lnTo>
                    <a:pt x="396951" y="323557"/>
                  </a:lnTo>
                  <a:lnTo>
                    <a:pt x="404431" y="361657"/>
                  </a:lnTo>
                  <a:lnTo>
                    <a:pt x="422719" y="402780"/>
                  </a:lnTo>
                  <a:lnTo>
                    <a:pt x="455371" y="440550"/>
                  </a:lnTo>
                  <a:lnTo>
                    <a:pt x="499897" y="466826"/>
                  </a:lnTo>
                  <a:lnTo>
                    <a:pt x="553999" y="480098"/>
                  </a:lnTo>
                  <a:lnTo>
                    <a:pt x="584492" y="481749"/>
                  </a:lnTo>
                  <a:lnTo>
                    <a:pt x="604558" y="481050"/>
                  </a:lnTo>
                  <a:lnTo>
                    <a:pt x="642658" y="475424"/>
                  </a:lnTo>
                  <a:lnTo>
                    <a:pt x="693178" y="456323"/>
                  </a:lnTo>
                  <a:lnTo>
                    <a:pt x="719886" y="436156"/>
                  </a:lnTo>
                  <a:lnTo>
                    <a:pt x="722147" y="434352"/>
                  </a:lnTo>
                  <a:lnTo>
                    <a:pt x="723290" y="432066"/>
                  </a:lnTo>
                  <a:lnTo>
                    <a:pt x="723290" y="426631"/>
                  </a:lnTo>
                  <a:lnTo>
                    <a:pt x="722376" y="424129"/>
                  </a:lnTo>
                  <a:lnTo>
                    <a:pt x="720559" y="421868"/>
                  </a:lnTo>
                  <a:lnTo>
                    <a:pt x="684314" y="375589"/>
                  </a:lnTo>
                  <a:lnTo>
                    <a:pt x="668858" y="355866"/>
                  </a:lnTo>
                  <a:lnTo>
                    <a:pt x="667042" y="353136"/>
                  </a:lnTo>
                  <a:lnTo>
                    <a:pt x="664540" y="351777"/>
                  </a:lnTo>
                  <a:lnTo>
                    <a:pt x="659104" y="351777"/>
                  </a:lnTo>
                  <a:lnTo>
                    <a:pt x="656831" y="352691"/>
                  </a:lnTo>
                  <a:lnTo>
                    <a:pt x="654570" y="354507"/>
                  </a:lnTo>
                  <a:lnTo>
                    <a:pt x="648830" y="359308"/>
                  </a:lnTo>
                  <a:lnTo>
                    <a:pt x="642289" y="363639"/>
                  </a:lnTo>
                  <a:lnTo>
                    <a:pt x="603021" y="375259"/>
                  </a:lnTo>
                  <a:lnTo>
                    <a:pt x="594017" y="375589"/>
                  </a:lnTo>
                  <a:lnTo>
                    <a:pt x="583399" y="375107"/>
                  </a:lnTo>
                  <a:lnTo>
                    <a:pt x="546874" y="363639"/>
                  </a:lnTo>
                  <a:lnTo>
                    <a:pt x="525284" y="338188"/>
                  </a:lnTo>
                  <a:lnTo>
                    <a:pt x="525284" y="332282"/>
                  </a:lnTo>
                  <a:lnTo>
                    <a:pt x="526186" y="331355"/>
                  </a:lnTo>
                  <a:lnTo>
                    <a:pt x="738949" y="331355"/>
                  </a:lnTo>
                  <a:lnTo>
                    <a:pt x="742340" y="328206"/>
                  </a:lnTo>
                  <a:lnTo>
                    <a:pt x="742340" y="321830"/>
                  </a:lnTo>
                  <a:lnTo>
                    <a:pt x="742784" y="317766"/>
                  </a:lnTo>
                  <a:lnTo>
                    <a:pt x="743026" y="312089"/>
                  </a:lnTo>
                  <a:close/>
                </a:path>
              </a:pathLst>
            </a:custGeom>
            <a:solidFill>
              <a:srgbClr val="2b2c8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endParaRPr b="0" lang="es-ES" sz="1400" spc="-1" strike="noStrike">
                <a:solidFill>
                  <a:srgbClr val="000000"/>
                </a:solidFill>
                <a:latin typeface="Arial"/>
                <a:ea typeface="Arial"/>
              </a:endParaRPr>
            </a:p>
          </p:txBody>
        </p:sp>
        <p:sp>
          <p:nvSpPr>
            <p:cNvPr id="19" name="Google Shape;59;p1"/>
            <p:cNvSpPr/>
            <p:nvPr/>
          </p:nvSpPr>
          <p:spPr>
            <a:xfrm>
              <a:off x="5169960" y="2788200"/>
              <a:ext cx="2495520" cy="486360"/>
            </a:xfrm>
            <a:custGeom>
              <a:avLst/>
              <a:gdLst>
                <a:gd name="textAreaLeft" fmla="*/ 0 w 2495520"/>
                <a:gd name="textAreaRight" fmla="*/ 2496960 w 2495520"/>
                <a:gd name="textAreaTop" fmla="*/ 0 h 486360"/>
                <a:gd name="textAreaBottom" fmla="*/ 487800 h 486360"/>
              </a:gdLst>
              <a:ahLst/>
              <a:rect l="textAreaLeft" t="textAreaTop" r="textAreaRight" b="textAreaBottom"/>
              <a:pathLst>
                <a:path w="2496820" h="487679">
                  <a:moveTo>
                    <a:pt x="375589" y="163982"/>
                  </a:moveTo>
                  <a:lnTo>
                    <a:pt x="369722" y="117957"/>
                  </a:lnTo>
                  <a:lnTo>
                    <a:pt x="352132" y="77901"/>
                  </a:lnTo>
                  <a:lnTo>
                    <a:pt x="323875" y="44970"/>
                  </a:lnTo>
                  <a:lnTo>
                    <a:pt x="286118" y="20408"/>
                  </a:lnTo>
                  <a:lnTo>
                    <a:pt x="240271" y="5092"/>
                  </a:lnTo>
                  <a:lnTo>
                    <a:pt x="187794" y="0"/>
                  </a:lnTo>
                  <a:lnTo>
                    <a:pt x="160718" y="1358"/>
                  </a:lnTo>
                  <a:lnTo>
                    <a:pt x="111556" y="12230"/>
                  </a:lnTo>
                  <a:lnTo>
                    <a:pt x="69392" y="33756"/>
                  </a:lnTo>
                  <a:lnTo>
                    <a:pt x="36398" y="64363"/>
                  </a:lnTo>
                  <a:lnTo>
                    <a:pt x="13208" y="103492"/>
                  </a:lnTo>
                  <a:lnTo>
                    <a:pt x="1460" y="149085"/>
                  </a:lnTo>
                  <a:lnTo>
                    <a:pt x="0" y="174167"/>
                  </a:lnTo>
                  <a:lnTo>
                    <a:pt x="0" y="311619"/>
                  </a:lnTo>
                  <a:lnTo>
                    <a:pt x="5867" y="360883"/>
                  </a:lnTo>
                  <a:lnTo>
                    <a:pt x="23482" y="403809"/>
                  </a:lnTo>
                  <a:lnTo>
                    <a:pt x="51714" y="439115"/>
                  </a:lnTo>
                  <a:lnTo>
                    <a:pt x="89471" y="465404"/>
                  </a:lnTo>
                  <a:lnTo>
                    <a:pt x="135305" y="481736"/>
                  </a:lnTo>
                  <a:lnTo>
                    <a:pt x="187794" y="487184"/>
                  </a:lnTo>
                  <a:lnTo>
                    <a:pt x="214858" y="485889"/>
                  </a:lnTo>
                  <a:lnTo>
                    <a:pt x="264020" y="475500"/>
                  </a:lnTo>
                  <a:lnTo>
                    <a:pt x="306184" y="455002"/>
                  </a:lnTo>
                  <a:lnTo>
                    <a:pt x="339191" y="425919"/>
                  </a:lnTo>
                  <a:lnTo>
                    <a:pt x="362394" y="388810"/>
                  </a:lnTo>
                  <a:lnTo>
                    <a:pt x="374116" y="345605"/>
                  </a:lnTo>
                  <a:lnTo>
                    <a:pt x="375589" y="321830"/>
                  </a:lnTo>
                  <a:lnTo>
                    <a:pt x="375589" y="317741"/>
                  </a:lnTo>
                  <a:lnTo>
                    <a:pt x="372198" y="315480"/>
                  </a:lnTo>
                  <a:lnTo>
                    <a:pt x="257886" y="309575"/>
                  </a:lnTo>
                  <a:lnTo>
                    <a:pt x="254711" y="309130"/>
                  </a:lnTo>
                  <a:lnTo>
                    <a:pt x="252196" y="309575"/>
                  </a:lnTo>
                  <a:lnTo>
                    <a:pt x="248577" y="312305"/>
                  </a:lnTo>
                  <a:lnTo>
                    <a:pt x="247675" y="314337"/>
                  </a:lnTo>
                  <a:lnTo>
                    <a:pt x="247675" y="317068"/>
                  </a:lnTo>
                  <a:lnTo>
                    <a:pt x="246646" y="330009"/>
                  </a:lnTo>
                  <a:lnTo>
                    <a:pt x="222491" y="368236"/>
                  </a:lnTo>
                  <a:lnTo>
                    <a:pt x="187794" y="377621"/>
                  </a:lnTo>
                  <a:lnTo>
                    <a:pt x="174866" y="376580"/>
                  </a:lnTo>
                  <a:lnTo>
                    <a:pt x="137096" y="351955"/>
                  </a:lnTo>
                  <a:lnTo>
                    <a:pt x="127914" y="317068"/>
                  </a:lnTo>
                  <a:lnTo>
                    <a:pt x="127914" y="170776"/>
                  </a:lnTo>
                  <a:lnTo>
                    <a:pt x="144246" y="126199"/>
                  </a:lnTo>
                  <a:lnTo>
                    <a:pt x="187794" y="109537"/>
                  </a:lnTo>
                  <a:lnTo>
                    <a:pt x="200723" y="110578"/>
                  </a:lnTo>
                  <a:lnTo>
                    <a:pt x="238480" y="135242"/>
                  </a:lnTo>
                  <a:lnTo>
                    <a:pt x="247675" y="170776"/>
                  </a:lnTo>
                  <a:lnTo>
                    <a:pt x="247675" y="175755"/>
                  </a:lnTo>
                  <a:lnTo>
                    <a:pt x="250405" y="178269"/>
                  </a:lnTo>
                  <a:lnTo>
                    <a:pt x="257886" y="178269"/>
                  </a:lnTo>
                  <a:lnTo>
                    <a:pt x="365391" y="171450"/>
                  </a:lnTo>
                  <a:lnTo>
                    <a:pt x="372198" y="170548"/>
                  </a:lnTo>
                  <a:lnTo>
                    <a:pt x="375589" y="168046"/>
                  </a:lnTo>
                  <a:lnTo>
                    <a:pt x="375589" y="163982"/>
                  </a:lnTo>
                  <a:close/>
                </a:path>
                <a:path w="2496820" h="487679">
                  <a:moveTo>
                    <a:pt x="747090" y="134950"/>
                  </a:moveTo>
                  <a:lnTo>
                    <a:pt x="746175" y="132448"/>
                  </a:lnTo>
                  <a:lnTo>
                    <a:pt x="742556" y="128816"/>
                  </a:lnTo>
                  <a:lnTo>
                    <a:pt x="740054" y="127901"/>
                  </a:lnTo>
                  <a:lnTo>
                    <a:pt x="626198" y="127901"/>
                  </a:lnTo>
                  <a:lnTo>
                    <a:pt x="623709" y="128816"/>
                  </a:lnTo>
                  <a:lnTo>
                    <a:pt x="621893" y="130632"/>
                  </a:lnTo>
                  <a:lnTo>
                    <a:pt x="620077" y="132448"/>
                  </a:lnTo>
                  <a:lnTo>
                    <a:pt x="619175" y="134950"/>
                  </a:lnTo>
                  <a:lnTo>
                    <a:pt x="619175" y="341325"/>
                  </a:lnTo>
                  <a:lnTo>
                    <a:pt x="618947" y="342684"/>
                  </a:lnTo>
                  <a:lnTo>
                    <a:pt x="618490" y="343611"/>
                  </a:lnTo>
                  <a:lnTo>
                    <a:pt x="616686" y="351040"/>
                  </a:lnTo>
                  <a:lnTo>
                    <a:pt x="613994" y="357644"/>
                  </a:lnTo>
                  <a:lnTo>
                    <a:pt x="581063" y="377609"/>
                  </a:lnTo>
                  <a:lnTo>
                    <a:pt x="572973" y="376821"/>
                  </a:lnTo>
                  <a:lnTo>
                    <a:pt x="543623" y="341744"/>
                  </a:lnTo>
                  <a:lnTo>
                    <a:pt x="542963" y="332016"/>
                  </a:lnTo>
                  <a:lnTo>
                    <a:pt x="542963" y="134950"/>
                  </a:lnTo>
                  <a:lnTo>
                    <a:pt x="542048" y="132448"/>
                  </a:lnTo>
                  <a:lnTo>
                    <a:pt x="538429" y="128816"/>
                  </a:lnTo>
                  <a:lnTo>
                    <a:pt x="535927" y="127901"/>
                  </a:lnTo>
                  <a:lnTo>
                    <a:pt x="422071" y="127901"/>
                  </a:lnTo>
                  <a:lnTo>
                    <a:pt x="419569" y="128816"/>
                  </a:lnTo>
                  <a:lnTo>
                    <a:pt x="415950" y="132448"/>
                  </a:lnTo>
                  <a:lnTo>
                    <a:pt x="415048" y="134950"/>
                  </a:lnTo>
                  <a:lnTo>
                    <a:pt x="415048" y="359930"/>
                  </a:lnTo>
                  <a:lnTo>
                    <a:pt x="422706" y="413258"/>
                  </a:lnTo>
                  <a:lnTo>
                    <a:pt x="445668" y="453491"/>
                  </a:lnTo>
                  <a:lnTo>
                    <a:pt x="481558" y="478751"/>
                  </a:lnTo>
                  <a:lnTo>
                    <a:pt x="527989" y="487172"/>
                  </a:lnTo>
                  <a:lnTo>
                    <a:pt x="555637" y="484708"/>
                  </a:lnTo>
                  <a:lnTo>
                    <a:pt x="579374" y="477316"/>
                  </a:lnTo>
                  <a:lnTo>
                    <a:pt x="599186" y="464985"/>
                  </a:lnTo>
                  <a:lnTo>
                    <a:pt x="615099" y="447713"/>
                  </a:lnTo>
                  <a:lnTo>
                    <a:pt x="615988" y="446341"/>
                  </a:lnTo>
                  <a:lnTo>
                    <a:pt x="616889" y="445897"/>
                  </a:lnTo>
                  <a:lnTo>
                    <a:pt x="618718" y="446798"/>
                  </a:lnTo>
                  <a:lnTo>
                    <a:pt x="619175" y="447713"/>
                  </a:lnTo>
                  <a:lnTo>
                    <a:pt x="619175" y="474700"/>
                  </a:lnTo>
                  <a:lnTo>
                    <a:pt x="620077" y="477202"/>
                  </a:lnTo>
                  <a:lnTo>
                    <a:pt x="623709" y="480822"/>
                  </a:lnTo>
                  <a:lnTo>
                    <a:pt x="626198" y="481723"/>
                  </a:lnTo>
                  <a:lnTo>
                    <a:pt x="740054" y="481723"/>
                  </a:lnTo>
                  <a:lnTo>
                    <a:pt x="742556" y="480822"/>
                  </a:lnTo>
                  <a:lnTo>
                    <a:pt x="746175" y="477202"/>
                  </a:lnTo>
                  <a:lnTo>
                    <a:pt x="747090" y="474700"/>
                  </a:lnTo>
                  <a:lnTo>
                    <a:pt x="747090" y="134950"/>
                  </a:lnTo>
                  <a:close/>
                </a:path>
                <a:path w="2496820" h="487679">
                  <a:moveTo>
                    <a:pt x="1133589" y="317512"/>
                  </a:moveTo>
                  <a:lnTo>
                    <a:pt x="1129715" y="270776"/>
                  </a:lnTo>
                  <a:lnTo>
                    <a:pt x="1127048" y="257759"/>
                  </a:lnTo>
                  <a:lnTo>
                    <a:pt x="1111567" y="217449"/>
                  </a:lnTo>
                  <a:lnTo>
                    <a:pt x="1087691" y="182092"/>
                  </a:lnTo>
                  <a:lnTo>
                    <a:pt x="1057071" y="154038"/>
                  </a:lnTo>
                  <a:lnTo>
                    <a:pt x="1020394" y="133946"/>
                  </a:lnTo>
                  <a:lnTo>
                    <a:pt x="1000226" y="127495"/>
                  </a:lnTo>
                  <a:lnTo>
                    <a:pt x="1000226" y="266268"/>
                  </a:lnTo>
                  <a:lnTo>
                    <a:pt x="1000226" y="269887"/>
                  </a:lnTo>
                  <a:lnTo>
                    <a:pt x="999312" y="270776"/>
                  </a:lnTo>
                  <a:lnTo>
                    <a:pt x="919010" y="270776"/>
                  </a:lnTo>
                  <a:lnTo>
                    <a:pt x="918108" y="270459"/>
                  </a:lnTo>
                  <a:lnTo>
                    <a:pt x="916305" y="269087"/>
                  </a:lnTo>
                  <a:lnTo>
                    <a:pt x="916152" y="268427"/>
                  </a:lnTo>
                  <a:lnTo>
                    <a:pt x="916076" y="268071"/>
                  </a:lnTo>
                  <a:lnTo>
                    <a:pt x="916520" y="266712"/>
                  </a:lnTo>
                  <a:lnTo>
                    <a:pt x="919251" y="259219"/>
                  </a:lnTo>
                  <a:lnTo>
                    <a:pt x="925753" y="247319"/>
                  </a:lnTo>
                  <a:lnTo>
                    <a:pt x="934377" y="238810"/>
                  </a:lnTo>
                  <a:lnTo>
                    <a:pt x="944956" y="233794"/>
                  </a:lnTo>
                  <a:lnTo>
                    <a:pt x="944486" y="233794"/>
                  </a:lnTo>
                  <a:lnTo>
                    <a:pt x="958037" y="232003"/>
                  </a:lnTo>
                  <a:lnTo>
                    <a:pt x="965530" y="232460"/>
                  </a:lnTo>
                  <a:lnTo>
                    <a:pt x="972400" y="233794"/>
                  </a:lnTo>
                  <a:lnTo>
                    <a:pt x="998181" y="259219"/>
                  </a:lnTo>
                  <a:lnTo>
                    <a:pt x="999540" y="263309"/>
                  </a:lnTo>
                  <a:lnTo>
                    <a:pt x="1000226" y="266268"/>
                  </a:lnTo>
                  <a:lnTo>
                    <a:pt x="1000226" y="127495"/>
                  </a:lnTo>
                  <a:lnTo>
                    <a:pt x="980071" y="123723"/>
                  </a:lnTo>
                  <a:lnTo>
                    <a:pt x="958710" y="122440"/>
                  </a:lnTo>
                  <a:lnTo>
                    <a:pt x="931062" y="124282"/>
                  </a:lnTo>
                  <a:lnTo>
                    <a:pt x="881392" y="138925"/>
                  </a:lnTo>
                  <a:lnTo>
                    <a:pt x="839762" y="167741"/>
                  </a:lnTo>
                  <a:lnTo>
                    <a:pt x="809485" y="208241"/>
                  </a:lnTo>
                  <a:lnTo>
                    <a:pt x="793457" y="249961"/>
                  </a:lnTo>
                  <a:lnTo>
                    <a:pt x="789698" y="268071"/>
                  </a:lnTo>
                  <a:lnTo>
                    <a:pt x="789622" y="268427"/>
                  </a:lnTo>
                  <a:lnTo>
                    <a:pt x="787438" y="287172"/>
                  </a:lnTo>
                  <a:lnTo>
                    <a:pt x="787336" y="288074"/>
                  </a:lnTo>
                  <a:lnTo>
                    <a:pt x="786574" y="308902"/>
                  </a:lnTo>
                  <a:lnTo>
                    <a:pt x="787425" y="327253"/>
                  </a:lnTo>
                  <a:lnTo>
                    <a:pt x="787501" y="328980"/>
                  </a:lnTo>
                  <a:lnTo>
                    <a:pt x="794981" y="367080"/>
                  </a:lnTo>
                  <a:lnTo>
                    <a:pt x="813269" y="408203"/>
                  </a:lnTo>
                  <a:lnTo>
                    <a:pt x="845921" y="445973"/>
                  </a:lnTo>
                  <a:lnTo>
                    <a:pt x="890447" y="472249"/>
                  </a:lnTo>
                  <a:lnTo>
                    <a:pt x="944549" y="485521"/>
                  </a:lnTo>
                  <a:lnTo>
                    <a:pt x="975055" y="487172"/>
                  </a:lnTo>
                  <a:lnTo>
                    <a:pt x="995108" y="486473"/>
                  </a:lnTo>
                  <a:lnTo>
                    <a:pt x="1033208" y="480847"/>
                  </a:lnTo>
                  <a:lnTo>
                    <a:pt x="1083741" y="461746"/>
                  </a:lnTo>
                  <a:lnTo>
                    <a:pt x="1110449" y="441579"/>
                  </a:lnTo>
                  <a:lnTo>
                    <a:pt x="1112710" y="439775"/>
                  </a:lnTo>
                  <a:lnTo>
                    <a:pt x="1113853" y="437489"/>
                  </a:lnTo>
                  <a:lnTo>
                    <a:pt x="1113853" y="432054"/>
                  </a:lnTo>
                  <a:lnTo>
                    <a:pt x="1112939" y="429552"/>
                  </a:lnTo>
                  <a:lnTo>
                    <a:pt x="1111123" y="427291"/>
                  </a:lnTo>
                  <a:lnTo>
                    <a:pt x="1074864" y="381012"/>
                  </a:lnTo>
                  <a:lnTo>
                    <a:pt x="1059421" y="361289"/>
                  </a:lnTo>
                  <a:lnTo>
                    <a:pt x="1057605" y="358559"/>
                  </a:lnTo>
                  <a:lnTo>
                    <a:pt x="1055103" y="357200"/>
                  </a:lnTo>
                  <a:lnTo>
                    <a:pt x="1049667" y="357200"/>
                  </a:lnTo>
                  <a:lnTo>
                    <a:pt x="1047394" y="358114"/>
                  </a:lnTo>
                  <a:lnTo>
                    <a:pt x="1045133" y="359930"/>
                  </a:lnTo>
                  <a:lnTo>
                    <a:pt x="1039380" y="364731"/>
                  </a:lnTo>
                  <a:lnTo>
                    <a:pt x="1032840" y="369062"/>
                  </a:lnTo>
                  <a:lnTo>
                    <a:pt x="993584" y="380682"/>
                  </a:lnTo>
                  <a:lnTo>
                    <a:pt x="984580" y="381012"/>
                  </a:lnTo>
                  <a:lnTo>
                    <a:pt x="973963" y="380530"/>
                  </a:lnTo>
                  <a:lnTo>
                    <a:pt x="937425" y="369062"/>
                  </a:lnTo>
                  <a:lnTo>
                    <a:pt x="915847" y="343611"/>
                  </a:lnTo>
                  <a:lnTo>
                    <a:pt x="915847" y="337705"/>
                  </a:lnTo>
                  <a:lnTo>
                    <a:pt x="916749" y="336778"/>
                  </a:lnTo>
                  <a:lnTo>
                    <a:pt x="1129512" y="336778"/>
                  </a:lnTo>
                  <a:lnTo>
                    <a:pt x="1132903" y="333629"/>
                  </a:lnTo>
                  <a:lnTo>
                    <a:pt x="1132903" y="327253"/>
                  </a:lnTo>
                  <a:lnTo>
                    <a:pt x="1133348" y="323189"/>
                  </a:lnTo>
                  <a:lnTo>
                    <a:pt x="1133589" y="317512"/>
                  </a:lnTo>
                  <a:close/>
                </a:path>
                <a:path w="2496820" h="487679">
                  <a:moveTo>
                    <a:pt x="1500314" y="249694"/>
                  </a:moveTo>
                  <a:lnTo>
                    <a:pt x="1491310" y="196443"/>
                  </a:lnTo>
                  <a:lnTo>
                    <a:pt x="1465529" y="155879"/>
                  </a:lnTo>
                  <a:lnTo>
                    <a:pt x="1427073" y="130886"/>
                  </a:lnTo>
                  <a:lnTo>
                    <a:pt x="1379880" y="122440"/>
                  </a:lnTo>
                  <a:lnTo>
                    <a:pt x="1354150" y="125082"/>
                  </a:lnTo>
                  <a:lnTo>
                    <a:pt x="1332077" y="132994"/>
                  </a:lnTo>
                  <a:lnTo>
                    <a:pt x="1313662" y="146189"/>
                  </a:lnTo>
                  <a:lnTo>
                    <a:pt x="1298905" y="164642"/>
                  </a:lnTo>
                  <a:lnTo>
                    <a:pt x="1298448" y="166001"/>
                  </a:lnTo>
                  <a:lnTo>
                    <a:pt x="1297762" y="166446"/>
                  </a:lnTo>
                  <a:lnTo>
                    <a:pt x="1295946" y="165557"/>
                  </a:lnTo>
                  <a:lnTo>
                    <a:pt x="1295501" y="164414"/>
                  </a:lnTo>
                  <a:lnTo>
                    <a:pt x="1295501" y="134950"/>
                  </a:lnTo>
                  <a:lnTo>
                    <a:pt x="1294587" y="132435"/>
                  </a:lnTo>
                  <a:lnTo>
                    <a:pt x="1290967" y="128816"/>
                  </a:lnTo>
                  <a:lnTo>
                    <a:pt x="1288453" y="127901"/>
                  </a:lnTo>
                  <a:lnTo>
                    <a:pt x="1174610" y="127901"/>
                  </a:lnTo>
                  <a:lnTo>
                    <a:pt x="1172108" y="128816"/>
                  </a:lnTo>
                  <a:lnTo>
                    <a:pt x="1168476" y="132435"/>
                  </a:lnTo>
                  <a:lnTo>
                    <a:pt x="1167574" y="134950"/>
                  </a:lnTo>
                  <a:lnTo>
                    <a:pt x="1167574" y="474700"/>
                  </a:lnTo>
                  <a:lnTo>
                    <a:pt x="1168476" y="477202"/>
                  </a:lnTo>
                  <a:lnTo>
                    <a:pt x="1172108" y="480822"/>
                  </a:lnTo>
                  <a:lnTo>
                    <a:pt x="1174610" y="481711"/>
                  </a:lnTo>
                  <a:lnTo>
                    <a:pt x="1288453" y="481711"/>
                  </a:lnTo>
                  <a:lnTo>
                    <a:pt x="1290967" y="480822"/>
                  </a:lnTo>
                  <a:lnTo>
                    <a:pt x="1294587" y="477202"/>
                  </a:lnTo>
                  <a:lnTo>
                    <a:pt x="1295501" y="474700"/>
                  </a:lnTo>
                  <a:lnTo>
                    <a:pt x="1295501" y="277596"/>
                  </a:lnTo>
                  <a:lnTo>
                    <a:pt x="1296162" y="267881"/>
                  </a:lnTo>
                  <a:lnTo>
                    <a:pt x="1318374" y="235153"/>
                  </a:lnTo>
                  <a:lnTo>
                    <a:pt x="1334287" y="232003"/>
                  </a:lnTo>
                  <a:lnTo>
                    <a:pt x="1342390" y="232791"/>
                  </a:lnTo>
                  <a:lnTo>
                    <a:pt x="1371739" y="267881"/>
                  </a:lnTo>
                  <a:lnTo>
                    <a:pt x="1372387" y="277596"/>
                  </a:lnTo>
                  <a:lnTo>
                    <a:pt x="1372387" y="474700"/>
                  </a:lnTo>
                  <a:lnTo>
                    <a:pt x="1373289" y="477202"/>
                  </a:lnTo>
                  <a:lnTo>
                    <a:pt x="1376908" y="480822"/>
                  </a:lnTo>
                  <a:lnTo>
                    <a:pt x="1379423" y="481711"/>
                  </a:lnTo>
                  <a:lnTo>
                    <a:pt x="1493266" y="481711"/>
                  </a:lnTo>
                  <a:lnTo>
                    <a:pt x="1495780" y="480822"/>
                  </a:lnTo>
                  <a:lnTo>
                    <a:pt x="1499400" y="477202"/>
                  </a:lnTo>
                  <a:lnTo>
                    <a:pt x="1500314" y="474700"/>
                  </a:lnTo>
                  <a:lnTo>
                    <a:pt x="1500314" y="249694"/>
                  </a:lnTo>
                  <a:close/>
                </a:path>
                <a:path w="2496820" h="487679">
                  <a:moveTo>
                    <a:pt x="1774520" y="134950"/>
                  </a:moveTo>
                  <a:lnTo>
                    <a:pt x="1773605" y="132448"/>
                  </a:lnTo>
                  <a:lnTo>
                    <a:pt x="1769973" y="128828"/>
                  </a:lnTo>
                  <a:lnTo>
                    <a:pt x="1767471" y="127914"/>
                  </a:lnTo>
                  <a:lnTo>
                    <a:pt x="1705559" y="127914"/>
                  </a:lnTo>
                  <a:lnTo>
                    <a:pt x="1704428" y="126771"/>
                  </a:lnTo>
                  <a:lnTo>
                    <a:pt x="1704428" y="39674"/>
                  </a:lnTo>
                  <a:lnTo>
                    <a:pt x="1703514" y="37172"/>
                  </a:lnTo>
                  <a:lnTo>
                    <a:pt x="1699895" y="33553"/>
                  </a:lnTo>
                  <a:lnTo>
                    <a:pt x="1697405" y="32639"/>
                  </a:lnTo>
                  <a:lnTo>
                    <a:pt x="1588973" y="32639"/>
                  </a:lnTo>
                  <a:lnTo>
                    <a:pt x="1586484" y="33553"/>
                  </a:lnTo>
                  <a:lnTo>
                    <a:pt x="1582864" y="37172"/>
                  </a:lnTo>
                  <a:lnTo>
                    <a:pt x="1581962" y="39674"/>
                  </a:lnTo>
                  <a:lnTo>
                    <a:pt x="1581962" y="126771"/>
                  </a:lnTo>
                  <a:lnTo>
                    <a:pt x="1580819" y="127914"/>
                  </a:lnTo>
                  <a:lnTo>
                    <a:pt x="1538630" y="127914"/>
                  </a:lnTo>
                  <a:lnTo>
                    <a:pt x="1536128" y="128828"/>
                  </a:lnTo>
                  <a:lnTo>
                    <a:pt x="1532509" y="132448"/>
                  </a:lnTo>
                  <a:lnTo>
                    <a:pt x="1531607" y="134950"/>
                  </a:lnTo>
                  <a:lnTo>
                    <a:pt x="1531607" y="222935"/>
                  </a:lnTo>
                  <a:lnTo>
                    <a:pt x="1532509" y="225437"/>
                  </a:lnTo>
                  <a:lnTo>
                    <a:pt x="1536128" y="229069"/>
                  </a:lnTo>
                  <a:lnTo>
                    <a:pt x="1538630" y="229984"/>
                  </a:lnTo>
                  <a:lnTo>
                    <a:pt x="1580819" y="229984"/>
                  </a:lnTo>
                  <a:lnTo>
                    <a:pt x="1581962" y="231101"/>
                  </a:lnTo>
                  <a:lnTo>
                    <a:pt x="1581962" y="393268"/>
                  </a:lnTo>
                  <a:lnTo>
                    <a:pt x="1584083" y="417677"/>
                  </a:lnTo>
                  <a:lnTo>
                    <a:pt x="1599057" y="453745"/>
                  </a:lnTo>
                  <a:lnTo>
                    <a:pt x="1649323" y="479691"/>
                  </a:lnTo>
                  <a:lnTo>
                    <a:pt x="1703070" y="484454"/>
                  </a:lnTo>
                  <a:lnTo>
                    <a:pt x="1728089" y="483946"/>
                  </a:lnTo>
                  <a:lnTo>
                    <a:pt x="1754098" y="482422"/>
                  </a:lnTo>
                  <a:lnTo>
                    <a:pt x="1760918" y="481507"/>
                  </a:lnTo>
                  <a:lnTo>
                    <a:pt x="1764309" y="477875"/>
                  </a:lnTo>
                  <a:lnTo>
                    <a:pt x="1764309" y="381266"/>
                  </a:lnTo>
                  <a:lnTo>
                    <a:pt x="1763395" y="378764"/>
                  </a:lnTo>
                  <a:lnTo>
                    <a:pt x="1759775" y="375145"/>
                  </a:lnTo>
                  <a:lnTo>
                    <a:pt x="1757273" y="374218"/>
                  </a:lnTo>
                  <a:lnTo>
                    <a:pt x="1728927" y="374218"/>
                  </a:lnTo>
                  <a:lnTo>
                    <a:pt x="1718208" y="372097"/>
                  </a:lnTo>
                  <a:lnTo>
                    <a:pt x="1710563" y="365709"/>
                  </a:lnTo>
                  <a:lnTo>
                    <a:pt x="1705965" y="355079"/>
                  </a:lnTo>
                  <a:lnTo>
                    <a:pt x="1704428" y="340194"/>
                  </a:lnTo>
                  <a:lnTo>
                    <a:pt x="1704428" y="231101"/>
                  </a:lnTo>
                  <a:lnTo>
                    <a:pt x="1705559" y="229984"/>
                  </a:lnTo>
                  <a:lnTo>
                    <a:pt x="1767471" y="229984"/>
                  </a:lnTo>
                  <a:lnTo>
                    <a:pt x="1769973" y="229069"/>
                  </a:lnTo>
                  <a:lnTo>
                    <a:pt x="1771802" y="227253"/>
                  </a:lnTo>
                  <a:lnTo>
                    <a:pt x="1773605" y="225437"/>
                  </a:lnTo>
                  <a:lnTo>
                    <a:pt x="1774520" y="222935"/>
                  </a:lnTo>
                  <a:lnTo>
                    <a:pt x="1774520" y="134950"/>
                  </a:lnTo>
                  <a:close/>
                </a:path>
                <a:path w="2496820" h="487679">
                  <a:moveTo>
                    <a:pt x="2131745" y="343611"/>
                  </a:moveTo>
                  <a:lnTo>
                    <a:pt x="2131631" y="238810"/>
                  </a:lnTo>
                  <a:lnTo>
                    <a:pt x="2131212" y="234226"/>
                  </a:lnTo>
                  <a:lnTo>
                    <a:pt x="2131136" y="233387"/>
                  </a:lnTo>
                  <a:lnTo>
                    <a:pt x="2119109" y="194881"/>
                  </a:lnTo>
                  <a:lnTo>
                    <a:pt x="2082749" y="156654"/>
                  </a:lnTo>
                  <a:lnTo>
                    <a:pt x="2048040" y="138112"/>
                  </a:lnTo>
                  <a:lnTo>
                    <a:pt x="2007400" y="126365"/>
                  </a:lnTo>
                  <a:lnTo>
                    <a:pt x="1963000" y="122453"/>
                  </a:lnTo>
                  <a:lnTo>
                    <a:pt x="1939544" y="123431"/>
                  </a:lnTo>
                  <a:lnTo>
                    <a:pt x="1940585" y="123431"/>
                  </a:lnTo>
                  <a:lnTo>
                    <a:pt x="1920214" y="126111"/>
                  </a:lnTo>
                  <a:lnTo>
                    <a:pt x="1881670" y="137096"/>
                  </a:lnTo>
                  <a:lnTo>
                    <a:pt x="1835302" y="164973"/>
                  </a:lnTo>
                  <a:lnTo>
                    <a:pt x="1806486" y="203428"/>
                  </a:lnTo>
                  <a:lnTo>
                    <a:pt x="1799018" y="237223"/>
                  </a:lnTo>
                  <a:lnTo>
                    <a:pt x="1802180" y="239953"/>
                  </a:lnTo>
                  <a:lnTo>
                    <a:pt x="1808543" y="240842"/>
                  </a:lnTo>
                  <a:lnTo>
                    <a:pt x="1919020" y="254584"/>
                  </a:lnTo>
                  <a:lnTo>
                    <a:pt x="1918754" y="254584"/>
                  </a:lnTo>
                  <a:lnTo>
                    <a:pt x="1920811" y="254939"/>
                  </a:lnTo>
                  <a:lnTo>
                    <a:pt x="1922945" y="254584"/>
                  </a:lnTo>
                  <a:lnTo>
                    <a:pt x="1926132" y="252336"/>
                  </a:lnTo>
                  <a:lnTo>
                    <a:pt x="1927834" y="250177"/>
                  </a:lnTo>
                  <a:lnTo>
                    <a:pt x="1929650" y="246976"/>
                  </a:lnTo>
                  <a:lnTo>
                    <a:pt x="1932381" y="242455"/>
                  </a:lnTo>
                  <a:lnTo>
                    <a:pt x="1936902" y="238810"/>
                  </a:lnTo>
                  <a:lnTo>
                    <a:pt x="1949602" y="233387"/>
                  </a:lnTo>
                  <a:lnTo>
                    <a:pt x="1956866" y="232016"/>
                  </a:lnTo>
                  <a:lnTo>
                    <a:pt x="1965032" y="232016"/>
                  </a:lnTo>
                  <a:lnTo>
                    <a:pt x="1975243" y="232689"/>
                  </a:lnTo>
                  <a:lnTo>
                    <a:pt x="1973973" y="232689"/>
                  </a:lnTo>
                  <a:lnTo>
                    <a:pt x="1980933" y="234226"/>
                  </a:lnTo>
                  <a:lnTo>
                    <a:pt x="2003818" y="263994"/>
                  </a:lnTo>
                  <a:lnTo>
                    <a:pt x="2003818" y="278523"/>
                  </a:lnTo>
                  <a:lnTo>
                    <a:pt x="2003818" y="344754"/>
                  </a:lnTo>
                  <a:lnTo>
                    <a:pt x="2003818" y="355841"/>
                  </a:lnTo>
                  <a:lnTo>
                    <a:pt x="2002942" y="365201"/>
                  </a:lnTo>
                  <a:lnTo>
                    <a:pt x="1973961" y="395820"/>
                  </a:lnTo>
                  <a:lnTo>
                    <a:pt x="1954149" y="398729"/>
                  </a:lnTo>
                  <a:lnTo>
                    <a:pt x="1944154" y="398729"/>
                  </a:lnTo>
                  <a:lnTo>
                    <a:pt x="1936559" y="396227"/>
                  </a:lnTo>
                  <a:lnTo>
                    <a:pt x="1926132" y="386257"/>
                  </a:lnTo>
                  <a:lnTo>
                    <a:pt x="1923516" y="379679"/>
                  </a:lnTo>
                  <a:lnTo>
                    <a:pt x="1923516" y="371500"/>
                  </a:lnTo>
                  <a:lnTo>
                    <a:pt x="1926196" y="359295"/>
                  </a:lnTo>
                  <a:lnTo>
                    <a:pt x="1934235" y="350583"/>
                  </a:lnTo>
                  <a:lnTo>
                    <a:pt x="1947633" y="345351"/>
                  </a:lnTo>
                  <a:lnTo>
                    <a:pt x="1966391" y="343611"/>
                  </a:lnTo>
                  <a:lnTo>
                    <a:pt x="2002688" y="343611"/>
                  </a:lnTo>
                  <a:lnTo>
                    <a:pt x="2003818" y="344754"/>
                  </a:lnTo>
                  <a:lnTo>
                    <a:pt x="2003818" y="278523"/>
                  </a:lnTo>
                  <a:lnTo>
                    <a:pt x="2002688" y="279641"/>
                  </a:lnTo>
                  <a:lnTo>
                    <a:pt x="1937143" y="279641"/>
                  </a:lnTo>
                  <a:lnTo>
                    <a:pt x="1904504" y="281381"/>
                  </a:lnTo>
                  <a:lnTo>
                    <a:pt x="1851596" y="295338"/>
                  </a:lnTo>
                  <a:lnTo>
                    <a:pt x="1815401" y="322986"/>
                  </a:lnTo>
                  <a:lnTo>
                    <a:pt x="1797189" y="362788"/>
                  </a:lnTo>
                  <a:lnTo>
                    <a:pt x="1795005" y="386257"/>
                  </a:lnTo>
                  <a:lnTo>
                    <a:pt x="1794916" y="387146"/>
                  </a:lnTo>
                  <a:lnTo>
                    <a:pt x="1802917" y="430263"/>
                  </a:lnTo>
                  <a:lnTo>
                    <a:pt x="1826907" y="461657"/>
                  </a:lnTo>
                  <a:lnTo>
                    <a:pt x="1864995" y="480834"/>
                  </a:lnTo>
                  <a:lnTo>
                    <a:pt x="1914677" y="487184"/>
                  </a:lnTo>
                  <a:lnTo>
                    <a:pt x="1930539" y="486562"/>
                  </a:lnTo>
                  <a:lnTo>
                    <a:pt x="1944789" y="484708"/>
                  </a:lnTo>
                  <a:lnTo>
                    <a:pt x="1957031" y="481723"/>
                  </a:lnTo>
                  <a:lnTo>
                    <a:pt x="1957184" y="481723"/>
                  </a:lnTo>
                  <a:lnTo>
                    <a:pt x="1994077" y="456196"/>
                  </a:lnTo>
                  <a:lnTo>
                    <a:pt x="2000415" y="446354"/>
                  </a:lnTo>
                  <a:lnTo>
                    <a:pt x="2001316" y="444995"/>
                  </a:lnTo>
                  <a:lnTo>
                    <a:pt x="2002116" y="444423"/>
                  </a:lnTo>
                  <a:lnTo>
                    <a:pt x="2002802" y="444639"/>
                  </a:lnTo>
                  <a:lnTo>
                    <a:pt x="2003742" y="444995"/>
                  </a:lnTo>
                  <a:lnTo>
                    <a:pt x="2003513" y="444995"/>
                  </a:lnTo>
                  <a:lnTo>
                    <a:pt x="2003818" y="445909"/>
                  </a:lnTo>
                  <a:lnTo>
                    <a:pt x="2003818" y="474713"/>
                  </a:lnTo>
                  <a:lnTo>
                    <a:pt x="2004822" y="477316"/>
                  </a:lnTo>
                  <a:lnTo>
                    <a:pt x="2008352" y="480834"/>
                  </a:lnTo>
                  <a:lnTo>
                    <a:pt x="2010841" y="481723"/>
                  </a:lnTo>
                  <a:lnTo>
                    <a:pt x="2124697" y="481723"/>
                  </a:lnTo>
                  <a:lnTo>
                    <a:pt x="2127199" y="480834"/>
                  </a:lnTo>
                  <a:lnTo>
                    <a:pt x="2130729" y="477316"/>
                  </a:lnTo>
                  <a:lnTo>
                    <a:pt x="2131745" y="474713"/>
                  </a:lnTo>
                  <a:lnTo>
                    <a:pt x="2131745" y="444423"/>
                  </a:lnTo>
                  <a:lnTo>
                    <a:pt x="2131745" y="398729"/>
                  </a:lnTo>
                  <a:lnTo>
                    <a:pt x="2131745" y="343611"/>
                  </a:lnTo>
                  <a:close/>
                </a:path>
                <a:path w="2496820" h="487679">
                  <a:moveTo>
                    <a:pt x="2496451" y="373545"/>
                  </a:moveTo>
                  <a:lnTo>
                    <a:pt x="2485542" y="326263"/>
                  </a:lnTo>
                  <a:lnTo>
                    <a:pt x="2453322" y="293674"/>
                  </a:lnTo>
                  <a:lnTo>
                    <a:pt x="2410269" y="274789"/>
                  </a:lnTo>
                  <a:lnTo>
                    <a:pt x="2337524" y="261264"/>
                  </a:lnTo>
                  <a:lnTo>
                    <a:pt x="2326170" y="259232"/>
                  </a:lnTo>
                  <a:lnTo>
                    <a:pt x="2316772" y="257187"/>
                  </a:lnTo>
                  <a:lnTo>
                    <a:pt x="2309330" y="255155"/>
                  </a:lnTo>
                  <a:lnTo>
                    <a:pt x="2300719" y="252425"/>
                  </a:lnTo>
                  <a:lnTo>
                    <a:pt x="2296401" y="247434"/>
                  </a:lnTo>
                  <a:lnTo>
                    <a:pt x="2296401" y="234289"/>
                  </a:lnTo>
                  <a:lnTo>
                    <a:pt x="2331783" y="221119"/>
                  </a:lnTo>
                  <a:lnTo>
                    <a:pt x="2339860" y="221526"/>
                  </a:lnTo>
                  <a:lnTo>
                    <a:pt x="2369210" y="237909"/>
                  </a:lnTo>
                  <a:lnTo>
                    <a:pt x="2369210" y="250609"/>
                  </a:lnTo>
                  <a:lnTo>
                    <a:pt x="2372614" y="253098"/>
                  </a:lnTo>
                  <a:lnTo>
                    <a:pt x="2484882" y="253098"/>
                  </a:lnTo>
                  <a:lnTo>
                    <a:pt x="2488285" y="250609"/>
                  </a:lnTo>
                  <a:lnTo>
                    <a:pt x="2488285" y="245605"/>
                  </a:lnTo>
                  <a:lnTo>
                    <a:pt x="2477185" y="195478"/>
                  </a:lnTo>
                  <a:lnTo>
                    <a:pt x="2444826" y="156222"/>
                  </a:lnTo>
                  <a:lnTo>
                    <a:pt x="2394483" y="131076"/>
                  </a:lnTo>
                  <a:lnTo>
                    <a:pt x="2352814" y="123405"/>
                  </a:lnTo>
                  <a:lnTo>
                    <a:pt x="2329751" y="122453"/>
                  </a:lnTo>
                  <a:lnTo>
                    <a:pt x="2296401" y="124472"/>
                  </a:lnTo>
                  <a:lnTo>
                    <a:pt x="2239924" y="140639"/>
                  </a:lnTo>
                  <a:lnTo>
                    <a:pt x="2198039" y="172364"/>
                  </a:lnTo>
                  <a:lnTo>
                    <a:pt x="2176602" y="216077"/>
                  </a:lnTo>
                  <a:lnTo>
                    <a:pt x="2173922" y="242201"/>
                  </a:lnTo>
                  <a:lnTo>
                    <a:pt x="2177580" y="270789"/>
                  </a:lnTo>
                  <a:lnTo>
                    <a:pt x="2206841" y="315696"/>
                  </a:lnTo>
                  <a:lnTo>
                    <a:pt x="2242058" y="336511"/>
                  </a:lnTo>
                  <a:lnTo>
                    <a:pt x="2282456" y="348627"/>
                  </a:lnTo>
                  <a:lnTo>
                    <a:pt x="2318181" y="354495"/>
                  </a:lnTo>
                  <a:lnTo>
                    <a:pt x="2331072" y="356819"/>
                  </a:lnTo>
                  <a:lnTo>
                    <a:pt x="2367851" y="369900"/>
                  </a:lnTo>
                  <a:lnTo>
                    <a:pt x="2367851" y="381711"/>
                  </a:lnTo>
                  <a:lnTo>
                    <a:pt x="2364790" y="385902"/>
                  </a:lnTo>
                  <a:lnTo>
                    <a:pt x="2352548" y="391807"/>
                  </a:lnTo>
                  <a:lnTo>
                    <a:pt x="2344483" y="393268"/>
                  </a:lnTo>
                  <a:lnTo>
                    <a:pt x="2334514" y="393268"/>
                  </a:lnTo>
                  <a:lnTo>
                    <a:pt x="2295601" y="381927"/>
                  </a:lnTo>
                  <a:lnTo>
                    <a:pt x="2291638" y="376021"/>
                  </a:lnTo>
                  <a:lnTo>
                    <a:pt x="2291638" y="363804"/>
                  </a:lnTo>
                  <a:lnTo>
                    <a:pt x="2288235" y="361289"/>
                  </a:lnTo>
                  <a:lnTo>
                    <a:pt x="2176195" y="361289"/>
                  </a:lnTo>
                  <a:lnTo>
                    <a:pt x="2173694" y="362216"/>
                  </a:lnTo>
                  <a:lnTo>
                    <a:pt x="2170074" y="365836"/>
                  </a:lnTo>
                  <a:lnTo>
                    <a:pt x="2169160" y="368338"/>
                  </a:lnTo>
                  <a:lnTo>
                    <a:pt x="2169160" y="377609"/>
                  </a:lnTo>
                  <a:lnTo>
                    <a:pt x="2180310" y="422363"/>
                  </a:lnTo>
                  <a:lnTo>
                    <a:pt x="2213737" y="457238"/>
                  </a:lnTo>
                  <a:lnTo>
                    <a:pt x="2266378" y="479691"/>
                  </a:lnTo>
                  <a:lnTo>
                    <a:pt x="2335187" y="487172"/>
                  </a:lnTo>
                  <a:lnTo>
                    <a:pt x="2370353" y="485368"/>
                  </a:lnTo>
                  <a:lnTo>
                    <a:pt x="2429218" y="470903"/>
                  </a:lnTo>
                  <a:lnTo>
                    <a:pt x="2471953" y="442125"/>
                  </a:lnTo>
                  <a:lnTo>
                    <a:pt x="2493734" y="399757"/>
                  </a:lnTo>
                  <a:lnTo>
                    <a:pt x="2496451" y="373545"/>
                  </a:lnTo>
                  <a:close/>
                </a:path>
              </a:pathLst>
            </a:custGeom>
            <a:solidFill>
              <a:srgbClr val="2b2c8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endParaRPr b="0" lang="es-ES" sz="1400" spc="-1" strike="noStrike">
                <a:solidFill>
                  <a:srgbClr val="000000"/>
                </a:solidFill>
                <a:latin typeface="Arial"/>
                <a:ea typeface="Arial"/>
              </a:endParaRPr>
            </a:p>
          </p:txBody>
        </p:sp>
        <p:sp>
          <p:nvSpPr>
            <p:cNvPr id="20" name="Google Shape;60;p1"/>
            <p:cNvSpPr/>
            <p:nvPr/>
          </p:nvSpPr>
          <p:spPr>
            <a:xfrm>
              <a:off x="7832880" y="2788200"/>
              <a:ext cx="1515600" cy="488880"/>
            </a:xfrm>
            <a:custGeom>
              <a:avLst/>
              <a:gdLst>
                <a:gd name="textAreaLeft" fmla="*/ 0 w 1515600"/>
                <a:gd name="textAreaRight" fmla="*/ 1517040 w 1515600"/>
                <a:gd name="textAreaTop" fmla="*/ 0 h 488880"/>
                <a:gd name="textAreaBottom" fmla="*/ 490320 h 488880"/>
              </a:gdLst>
              <a:ahLst/>
              <a:rect l="textAreaLeft" t="textAreaTop" r="textAreaRight" b="textAreaBottom"/>
              <a:pathLst>
                <a:path w="1517015" h="490220">
                  <a:moveTo>
                    <a:pt x="351104" y="379234"/>
                  </a:moveTo>
                  <a:lnTo>
                    <a:pt x="350189" y="376732"/>
                  </a:lnTo>
                  <a:lnTo>
                    <a:pt x="346557" y="373113"/>
                  </a:lnTo>
                  <a:lnTo>
                    <a:pt x="344068" y="372186"/>
                  </a:lnTo>
                  <a:lnTo>
                    <a:pt x="177584" y="372186"/>
                  </a:lnTo>
                  <a:lnTo>
                    <a:pt x="176669" y="371741"/>
                  </a:lnTo>
                  <a:lnTo>
                    <a:pt x="176225" y="370827"/>
                  </a:lnTo>
                  <a:lnTo>
                    <a:pt x="175780" y="369912"/>
                  </a:lnTo>
                  <a:lnTo>
                    <a:pt x="176225" y="369011"/>
                  </a:lnTo>
                  <a:lnTo>
                    <a:pt x="177584" y="368096"/>
                  </a:lnTo>
                  <a:lnTo>
                    <a:pt x="206844" y="340893"/>
                  </a:lnTo>
                  <a:lnTo>
                    <a:pt x="234734" y="315455"/>
                  </a:lnTo>
                  <a:lnTo>
                    <a:pt x="278295" y="273265"/>
                  </a:lnTo>
                  <a:lnTo>
                    <a:pt x="306082" y="241719"/>
                  </a:lnTo>
                  <a:lnTo>
                    <a:pt x="333070" y="199351"/>
                  </a:lnTo>
                  <a:lnTo>
                    <a:pt x="345516" y="158153"/>
                  </a:lnTo>
                  <a:lnTo>
                    <a:pt x="346341" y="144233"/>
                  </a:lnTo>
                  <a:lnTo>
                    <a:pt x="345046" y="124917"/>
                  </a:lnTo>
                  <a:lnTo>
                    <a:pt x="325589" y="71780"/>
                  </a:lnTo>
                  <a:lnTo>
                    <a:pt x="300151" y="42189"/>
                  </a:lnTo>
                  <a:lnTo>
                    <a:pt x="265379" y="19367"/>
                  </a:lnTo>
                  <a:lnTo>
                    <a:pt x="222669" y="4851"/>
                  </a:lnTo>
                  <a:lnTo>
                    <a:pt x="173507" y="0"/>
                  </a:lnTo>
                  <a:lnTo>
                    <a:pt x="150558" y="977"/>
                  </a:lnTo>
                  <a:lnTo>
                    <a:pt x="107873" y="8801"/>
                  </a:lnTo>
                  <a:lnTo>
                    <a:pt x="69837" y="24307"/>
                  </a:lnTo>
                  <a:lnTo>
                    <a:pt x="38874" y="46570"/>
                  </a:lnTo>
                  <a:lnTo>
                    <a:pt x="7912" y="91605"/>
                  </a:lnTo>
                  <a:lnTo>
                    <a:pt x="0" y="127914"/>
                  </a:lnTo>
                  <a:lnTo>
                    <a:pt x="0" y="165125"/>
                  </a:lnTo>
                  <a:lnTo>
                    <a:pt x="122237" y="172135"/>
                  </a:lnTo>
                  <a:lnTo>
                    <a:pt x="129286" y="148323"/>
                  </a:lnTo>
                  <a:lnTo>
                    <a:pt x="130048" y="139928"/>
                  </a:lnTo>
                  <a:lnTo>
                    <a:pt x="164109" y="110197"/>
                  </a:lnTo>
                  <a:lnTo>
                    <a:pt x="173507" y="109537"/>
                  </a:lnTo>
                  <a:lnTo>
                    <a:pt x="182600" y="110197"/>
                  </a:lnTo>
                  <a:lnTo>
                    <a:pt x="213995" y="132092"/>
                  </a:lnTo>
                  <a:lnTo>
                    <a:pt x="217055" y="146964"/>
                  </a:lnTo>
                  <a:lnTo>
                    <a:pt x="213220" y="162026"/>
                  </a:lnTo>
                  <a:lnTo>
                    <a:pt x="182613" y="204889"/>
                  </a:lnTo>
                  <a:lnTo>
                    <a:pt x="155829" y="232689"/>
                  </a:lnTo>
                  <a:lnTo>
                    <a:pt x="55638" y="333108"/>
                  </a:lnTo>
                  <a:lnTo>
                    <a:pt x="24853" y="362026"/>
                  </a:lnTo>
                  <a:lnTo>
                    <a:pt x="5892" y="378764"/>
                  </a:lnTo>
                  <a:lnTo>
                    <a:pt x="4076" y="382854"/>
                  </a:lnTo>
                  <a:lnTo>
                    <a:pt x="4076" y="474713"/>
                  </a:lnTo>
                  <a:lnTo>
                    <a:pt x="4991" y="477215"/>
                  </a:lnTo>
                  <a:lnTo>
                    <a:pt x="8610" y="480834"/>
                  </a:lnTo>
                  <a:lnTo>
                    <a:pt x="11112" y="481723"/>
                  </a:lnTo>
                  <a:lnTo>
                    <a:pt x="344068" y="481723"/>
                  </a:lnTo>
                  <a:lnTo>
                    <a:pt x="346557" y="480834"/>
                  </a:lnTo>
                  <a:lnTo>
                    <a:pt x="350189" y="477215"/>
                  </a:lnTo>
                  <a:lnTo>
                    <a:pt x="351104" y="474713"/>
                  </a:lnTo>
                  <a:lnTo>
                    <a:pt x="351104" y="379234"/>
                  </a:lnTo>
                  <a:close/>
                </a:path>
                <a:path w="1517015" h="490220">
                  <a:moveTo>
                    <a:pt x="740968" y="166027"/>
                  </a:moveTo>
                  <a:lnTo>
                    <a:pt x="732586" y="109537"/>
                  </a:lnTo>
                  <a:lnTo>
                    <a:pt x="714565" y="68859"/>
                  </a:lnTo>
                  <a:lnTo>
                    <a:pt x="668413" y="25057"/>
                  </a:lnTo>
                  <a:lnTo>
                    <a:pt x="613041" y="4889"/>
                  </a:lnTo>
                  <a:lnTo>
                    <a:pt x="613041" y="161925"/>
                  </a:lnTo>
                  <a:lnTo>
                    <a:pt x="613041" y="327977"/>
                  </a:lnTo>
                  <a:lnTo>
                    <a:pt x="612254" y="339559"/>
                  </a:lnTo>
                  <a:lnTo>
                    <a:pt x="609904" y="349834"/>
                  </a:lnTo>
                  <a:lnTo>
                    <a:pt x="606209" y="358228"/>
                  </a:lnTo>
                  <a:lnTo>
                    <a:pt x="606094" y="358495"/>
                  </a:lnTo>
                  <a:lnTo>
                    <a:pt x="566102" y="380365"/>
                  </a:lnTo>
                  <a:lnTo>
                    <a:pt x="555802" y="379488"/>
                  </a:lnTo>
                  <a:lnTo>
                    <a:pt x="522897" y="349834"/>
                  </a:lnTo>
                  <a:lnTo>
                    <a:pt x="519823" y="327977"/>
                  </a:lnTo>
                  <a:lnTo>
                    <a:pt x="519823" y="161925"/>
                  </a:lnTo>
                  <a:lnTo>
                    <a:pt x="532079" y="123507"/>
                  </a:lnTo>
                  <a:lnTo>
                    <a:pt x="566102" y="109537"/>
                  </a:lnTo>
                  <a:lnTo>
                    <a:pt x="576414" y="110413"/>
                  </a:lnTo>
                  <a:lnTo>
                    <a:pt x="609904" y="140081"/>
                  </a:lnTo>
                  <a:lnTo>
                    <a:pt x="613041" y="161925"/>
                  </a:lnTo>
                  <a:lnTo>
                    <a:pt x="613041" y="4889"/>
                  </a:lnTo>
                  <a:lnTo>
                    <a:pt x="604456" y="2781"/>
                  </a:lnTo>
                  <a:lnTo>
                    <a:pt x="566102" y="0"/>
                  </a:lnTo>
                  <a:lnTo>
                    <a:pt x="527761" y="2781"/>
                  </a:lnTo>
                  <a:lnTo>
                    <a:pt x="463969" y="25057"/>
                  </a:lnTo>
                  <a:lnTo>
                    <a:pt x="418122" y="68859"/>
                  </a:lnTo>
                  <a:lnTo>
                    <a:pt x="394830" y="129603"/>
                  </a:lnTo>
                  <a:lnTo>
                    <a:pt x="391909" y="166027"/>
                  </a:lnTo>
                  <a:lnTo>
                    <a:pt x="391909" y="321157"/>
                  </a:lnTo>
                  <a:lnTo>
                    <a:pt x="403453" y="391160"/>
                  </a:lnTo>
                  <a:lnTo>
                    <a:pt x="438518" y="444995"/>
                  </a:lnTo>
                  <a:lnTo>
                    <a:pt x="493712" y="478675"/>
                  </a:lnTo>
                  <a:lnTo>
                    <a:pt x="566102" y="489902"/>
                  </a:lnTo>
                  <a:lnTo>
                    <a:pt x="604189" y="487095"/>
                  </a:lnTo>
                  <a:lnTo>
                    <a:pt x="604380" y="487095"/>
                  </a:lnTo>
                  <a:lnTo>
                    <a:pt x="638238" y="478675"/>
                  </a:lnTo>
                  <a:lnTo>
                    <a:pt x="638390" y="478675"/>
                  </a:lnTo>
                  <a:lnTo>
                    <a:pt x="668413" y="464451"/>
                  </a:lnTo>
                  <a:lnTo>
                    <a:pt x="694016" y="444652"/>
                  </a:lnTo>
                  <a:lnTo>
                    <a:pt x="714565" y="419963"/>
                  </a:lnTo>
                  <a:lnTo>
                    <a:pt x="729234" y="391160"/>
                  </a:lnTo>
                  <a:lnTo>
                    <a:pt x="732116" y="380365"/>
                  </a:lnTo>
                  <a:lnTo>
                    <a:pt x="737882" y="358787"/>
                  </a:lnTo>
                  <a:lnTo>
                    <a:pt x="737958" y="358495"/>
                  </a:lnTo>
                  <a:lnTo>
                    <a:pt x="738035" y="358228"/>
                  </a:lnTo>
                  <a:lnTo>
                    <a:pt x="740968" y="321157"/>
                  </a:lnTo>
                  <a:lnTo>
                    <a:pt x="740968" y="166027"/>
                  </a:lnTo>
                  <a:close/>
                </a:path>
                <a:path w="1517015" h="490220">
                  <a:moveTo>
                    <a:pt x="1132916" y="379234"/>
                  </a:moveTo>
                  <a:lnTo>
                    <a:pt x="1132001" y="376732"/>
                  </a:lnTo>
                  <a:lnTo>
                    <a:pt x="1128369" y="373113"/>
                  </a:lnTo>
                  <a:lnTo>
                    <a:pt x="1125880" y="372186"/>
                  </a:lnTo>
                  <a:lnTo>
                    <a:pt x="959396" y="372186"/>
                  </a:lnTo>
                  <a:lnTo>
                    <a:pt x="958481" y="371741"/>
                  </a:lnTo>
                  <a:lnTo>
                    <a:pt x="958037" y="370827"/>
                  </a:lnTo>
                  <a:lnTo>
                    <a:pt x="957592" y="369912"/>
                  </a:lnTo>
                  <a:lnTo>
                    <a:pt x="958037" y="369011"/>
                  </a:lnTo>
                  <a:lnTo>
                    <a:pt x="959396" y="368096"/>
                  </a:lnTo>
                  <a:lnTo>
                    <a:pt x="988656" y="340893"/>
                  </a:lnTo>
                  <a:lnTo>
                    <a:pt x="1016546" y="315455"/>
                  </a:lnTo>
                  <a:lnTo>
                    <a:pt x="1060094" y="273265"/>
                  </a:lnTo>
                  <a:lnTo>
                    <a:pt x="1087894" y="241719"/>
                  </a:lnTo>
                  <a:lnTo>
                    <a:pt x="1114882" y="199351"/>
                  </a:lnTo>
                  <a:lnTo>
                    <a:pt x="1127315" y="158153"/>
                  </a:lnTo>
                  <a:lnTo>
                    <a:pt x="1128153" y="144233"/>
                  </a:lnTo>
                  <a:lnTo>
                    <a:pt x="1126845" y="124917"/>
                  </a:lnTo>
                  <a:lnTo>
                    <a:pt x="1107401" y="71780"/>
                  </a:lnTo>
                  <a:lnTo>
                    <a:pt x="1081963" y="42189"/>
                  </a:lnTo>
                  <a:lnTo>
                    <a:pt x="1047191" y="19367"/>
                  </a:lnTo>
                  <a:lnTo>
                    <a:pt x="1004468" y="4851"/>
                  </a:lnTo>
                  <a:lnTo>
                    <a:pt x="955319" y="0"/>
                  </a:lnTo>
                  <a:lnTo>
                    <a:pt x="932370" y="977"/>
                  </a:lnTo>
                  <a:lnTo>
                    <a:pt x="889673" y="8801"/>
                  </a:lnTo>
                  <a:lnTo>
                    <a:pt x="851636" y="24307"/>
                  </a:lnTo>
                  <a:lnTo>
                    <a:pt x="820674" y="46570"/>
                  </a:lnTo>
                  <a:lnTo>
                    <a:pt x="789711" y="91605"/>
                  </a:lnTo>
                  <a:lnTo>
                    <a:pt x="781812" y="127914"/>
                  </a:lnTo>
                  <a:lnTo>
                    <a:pt x="781812" y="165125"/>
                  </a:lnTo>
                  <a:lnTo>
                    <a:pt x="904049" y="172135"/>
                  </a:lnTo>
                  <a:lnTo>
                    <a:pt x="911098" y="148323"/>
                  </a:lnTo>
                  <a:lnTo>
                    <a:pt x="911860" y="139928"/>
                  </a:lnTo>
                  <a:lnTo>
                    <a:pt x="945908" y="110197"/>
                  </a:lnTo>
                  <a:lnTo>
                    <a:pt x="955319" y="109537"/>
                  </a:lnTo>
                  <a:lnTo>
                    <a:pt x="964412" y="110197"/>
                  </a:lnTo>
                  <a:lnTo>
                    <a:pt x="995807" y="132092"/>
                  </a:lnTo>
                  <a:lnTo>
                    <a:pt x="998867" y="146964"/>
                  </a:lnTo>
                  <a:lnTo>
                    <a:pt x="995032" y="162026"/>
                  </a:lnTo>
                  <a:lnTo>
                    <a:pt x="964412" y="204889"/>
                  </a:lnTo>
                  <a:lnTo>
                    <a:pt x="937641" y="232689"/>
                  </a:lnTo>
                  <a:lnTo>
                    <a:pt x="837450" y="333108"/>
                  </a:lnTo>
                  <a:lnTo>
                    <a:pt x="806653" y="362026"/>
                  </a:lnTo>
                  <a:lnTo>
                    <a:pt x="787704" y="378764"/>
                  </a:lnTo>
                  <a:lnTo>
                    <a:pt x="785888" y="382854"/>
                  </a:lnTo>
                  <a:lnTo>
                    <a:pt x="785888" y="474713"/>
                  </a:lnTo>
                  <a:lnTo>
                    <a:pt x="786803" y="477215"/>
                  </a:lnTo>
                  <a:lnTo>
                    <a:pt x="790422" y="480834"/>
                  </a:lnTo>
                  <a:lnTo>
                    <a:pt x="792924" y="481723"/>
                  </a:lnTo>
                  <a:lnTo>
                    <a:pt x="1125880" y="481723"/>
                  </a:lnTo>
                  <a:lnTo>
                    <a:pt x="1128369" y="480834"/>
                  </a:lnTo>
                  <a:lnTo>
                    <a:pt x="1132001" y="477215"/>
                  </a:lnTo>
                  <a:lnTo>
                    <a:pt x="1132916" y="474713"/>
                  </a:lnTo>
                  <a:lnTo>
                    <a:pt x="1132916" y="379234"/>
                  </a:lnTo>
                  <a:close/>
                </a:path>
                <a:path w="1517015" h="490220">
                  <a:moveTo>
                    <a:pt x="1516659" y="325247"/>
                  </a:moveTo>
                  <a:lnTo>
                    <a:pt x="1509382" y="275107"/>
                  </a:lnTo>
                  <a:lnTo>
                    <a:pt x="1493354" y="239229"/>
                  </a:lnTo>
                  <a:lnTo>
                    <a:pt x="1465453" y="205714"/>
                  </a:lnTo>
                  <a:lnTo>
                    <a:pt x="1428584" y="181356"/>
                  </a:lnTo>
                  <a:lnTo>
                    <a:pt x="1386065" y="168935"/>
                  </a:lnTo>
                  <a:lnTo>
                    <a:pt x="1362887" y="167386"/>
                  </a:lnTo>
                  <a:lnTo>
                    <a:pt x="1346758" y="168236"/>
                  </a:lnTo>
                  <a:lnTo>
                    <a:pt x="1331747" y="170789"/>
                  </a:lnTo>
                  <a:lnTo>
                    <a:pt x="1317840" y="175031"/>
                  </a:lnTo>
                  <a:lnTo>
                    <a:pt x="1302321" y="182346"/>
                  </a:lnTo>
                  <a:lnTo>
                    <a:pt x="1300962" y="181673"/>
                  </a:lnTo>
                  <a:lnTo>
                    <a:pt x="1300962" y="116116"/>
                  </a:lnTo>
                  <a:lnTo>
                    <a:pt x="1302080" y="114998"/>
                  </a:lnTo>
                  <a:lnTo>
                    <a:pt x="1494650" y="114998"/>
                  </a:lnTo>
                  <a:lnTo>
                    <a:pt x="1497152" y="114084"/>
                  </a:lnTo>
                  <a:lnTo>
                    <a:pt x="1500771" y="110464"/>
                  </a:lnTo>
                  <a:lnTo>
                    <a:pt x="1501686" y="107962"/>
                  </a:lnTo>
                  <a:lnTo>
                    <a:pt x="1501686" y="12484"/>
                  </a:lnTo>
                  <a:lnTo>
                    <a:pt x="1500771" y="9982"/>
                  </a:lnTo>
                  <a:lnTo>
                    <a:pt x="1497152" y="6362"/>
                  </a:lnTo>
                  <a:lnTo>
                    <a:pt x="1494650" y="5435"/>
                  </a:lnTo>
                  <a:lnTo>
                    <a:pt x="1180071" y="5435"/>
                  </a:lnTo>
                  <a:lnTo>
                    <a:pt x="1177569" y="6362"/>
                  </a:lnTo>
                  <a:lnTo>
                    <a:pt x="1173949" y="9982"/>
                  </a:lnTo>
                  <a:lnTo>
                    <a:pt x="1173035" y="12484"/>
                  </a:lnTo>
                  <a:lnTo>
                    <a:pt x="1173035" y="298488"/>
                  </a:lnTo>
                  <a:lnTo>
                    <a:pt x="1173949" y="300990"/>
                  </a:lnTo>
                  <a:lnTo>
                    <a:pt x="1177569" y="304609"/>
                  </a:lnTo>
                  <a:lnTo>
                    <a:pt x="1180071" y="305498"/>
                  </a:lnTo>
                  <a:lnTo>
                    <a:pt x="1301407" y="305498"/>
                  </a:lnTo>
                  <a:lnTo>
                    <a:pt x="1305039" y="302793"/>
                  </a:lnTo>
                  <a:lnTo>
                    <a:pt x="1307769" y="297345"/>
                  </a:lnTo>
                  <a:lnTo>
                    <a:pt x="1310932" y="291909"/>
                  </a:lnTo>
                  <a:lnTo>
                    <a:pt x="1316278" y="287274"/>
                  </a:lnTo>
                  <a:lnTo>
                    <a:pt x="1331239" y="279552"/>
                  </a:lnTo>
                  <a:lnTo>
                    <a:pt x="1338605" y="277622"/>
                  </a:lnTo>
                  <a:lnTo>
                    <a:pt x="1352677" y="277622"/>
                  </a:lnTo>
                  <a:lnTo>
                    <a:pt x="1381810" y="302399"/>
                  </a:lnTo>
                  <a:lnTo>
                    <a:pt x="1386014" y="325247"/>
                  </a:lnTo>
                  <a:lnTo>
                    <a:pt x="1385455" y="334429"/>
                  </a:lnTo>
                  <a:lnTo>
                    <a:pt x="1362367" y="371678"/>
                  </a:lnTo>
                  <a:lnTo>
                    <a:pt x="1342466" y="376275"/>
                  </a:lnTo>
                  <a:lnTo>
                    <a:pt x="1332509" y="375081"/>
                  </a:lnTo>
                  <a:lnTo>
                    <a:pt x="1305039" y="348386"/>
                  </a:lnTo>
                  <a:lnTo>
                    <a:pt x="1303223" y="342480"/>
                  </a:lnTo>
                  <a:lnTo>
                    <a:pt x="1299603" y="339534"/>
                  </a:lnTo>
                  <a:lnTo>
                    <a:pt x="1176197" y="339534"/>
                  </a:lnTo>
                  <a:lnTo>
                    <a:pt x="1173035" y="342265"/>
                  </a:lnTo>
                  <a:lnTo>
                    <a:pt x="1173035" y="350418"/>
                  </a:lnTo>
                  <a:lnTo>
                    <a:pt x="1175029" y="361975"/>
                  </a:lnTo>
                  <a:lnTo>
                    <a:pt x="1195870" y="413207"/>
                  </a:lnTo>
                  <a:lnTo>
                    <a:pt x="1226832" y="447408"/>
                  </a:lnTo>
                  <a:lnTo>
                    <a:pt x="1268425" y="471855"/>
                  </a:lnTo>
                  <a:lnTo>
                    <a:pt x="1317078" y="484276"/>
                  </a:lnTo>
                  <a:lnTo>
                    <a:pt x="1343837" y="485838"/>
                  </a:lnTo>
                  <a:lnTo>
                    <a:pt x="1370622" y="484238"/>
                  </a:lnTo>
                  <a:lnTo>
                    <a:pt x="1419606" y="471474"/>
                  </a:lnTo>
                  <a:lnTo>
                    <a:pt x="1461706" y="446506"/>
                  </a:lnTo>
                  <a:lnTo>
                    <a:pt x="1492338" y="412661"/>
                  </a:lnTo>
                  <a:lnTo>
                    <a:pt x="1509001" y="376923"/>
                  </a:lnTo>
                  <a:lnTo>
                    <a:pt x="1515808" y="343242"/>
                  </a:lnTo>
                  <a:lnTo>
                    <a:pt x="1516659" y="325247"/>
                  </a:lnTo>
                  <a:close/>
                </a:path>
              </a:pathLst>
            </a:custGeom>
            <a:solidFill>
              <a:srgbClr val="2b2c8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endParaRPr b="0" lang="es-ES" sz="1400" spc="-1" strike="noStrike">
                <a:solidFill>
                  <a:srgbClr val="000000"/>
                </a:solidFill>
                <a:latin typeface="Arial"/>
                <a:ea typeface="Arial"/>
              </a:endParaRPr>
            </a:p>
          </p:txBody>
        </p:sp>
      </p:grpSp>
      <p:sp>
        <p:nvSpPr>
          <p:cNvPr id="21" name="Google Shape;61;p1"/>
          <p:cNvSpPr/>
          <p:nvPr/>
        </p:nvSpPr>
        <p:spPr>
          <a:xfrm>
            <a:off x="3527640" y="3656520"/>
            <a:ext cx="56084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4040" bIns="0" anchor="t">
            <a:spAutoFit/>
          </a:bodyPr>
          <a:p>
            <a:pPr marL="36720">
              <a:lnSpc>
                <a:spcPct val="116000"/>
              </a:lnSpc>
              <a:tabLst>
                <a:tab algn="l" pos="0"/>
              </a:tabLst>
            </a:pPr>
            <a:r>
              <a:rPr b="0" i="1" lang="en-US" sz="2500" spc="-1" strike="noStrike">
                <a:solidFill>
                  <a:srgbClr val="2b2c8a"/>
                </a:solidFill>
                <a:latin typeface="Calibri"/>
                <a:ea typeface="Calibri"/>
              </a:rPr>
              <a:t>Jueves, 23 de abril de 2026.</a:t>
            </a:r>
            <a:endParaRPr b="0" lang="es-ES" sz="25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Google Shape;62;p1"/>
          <p:cNvSpPr/>
          <p:nvPr/>
        </p:nvSpPr>
        <p:spPr>
          <a:xfrm>
            <a:off x="5257800" y="5029200"/>
            <a:ext cx="1240920" cy="45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4040" bIns="0" anchor="t">
            <a:spAutoFit/>
          </a:bodyPr>
          <a:p>
            <a:pPr>
              <a:lnSpc>
                <a:spcPct val="117000"/>
              </a:lnSpc>
              <a:tabLst>
                <a:tab algn="l" pos="0"/>
              </a:tabLst>
            </a:pPr>
            <a:r>
              <a:rPr b="0" i="1" lang="en-US" sz="2500" spc="-1" strike="noStrike">
                <a:solidFill>
                  <a:srgbClr val="2b2c8a"/>
                </a:solidFill>
                <a:latin typeface="Calibri"/>
                <a:ea typeface="Calibri"/>
              </a:rPr>
              <a:t>12h00</a:t>
            </a:r>
            <a:endParaRPr b="0" lang="es-ES" sz="25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23" name="Google Shape;63;p1"/>
          <p:cNvGrpSpPr/>
          <p:nvPr/>
        </p:nvGrpSpPr>
        <p:grpSpPr>
          <a:xfrm>
            <a:off x="3902040" y="2062080"/>
            <a:ext cx="2692080" cy="255240"/>
            <a:chOff x="3902040" y="2062080"/>
            <a:chExt cx="2692080" cy="255240"/>
          </a:xfrm>
        </p:grpSpPr>
        <p:sp>
          <p:nvSpPr>
            <p:cNvPr id="24" name="Google Shape;64;p1"/>
            <p:cNvSpPr/>
            <p:nvPr/>
          </p:nvSpPr>
          <p:spPr>
            <a:xfrm>
              <a:off x="3902040" y="2064960"/>
              <a:ext cx="49320" cy="248040"/>
            </a:xfrm>
            <a:custGeom>
              <a:avLst/>
              <a:gdLst>
                <a:gd name="textAreaLeft" fmla="*/ 0 w 49320"/>
                <a:gd name="textAreaRight" fmla="*/ 50760 w 49320"/>
                <a:gd name="textAreaTop" fmla="*/ 0 h 248040"/>
                <a:gd name="textAreaBottom" fmla="*/ 249480 h 248040"/>
              </a:gdLst>
              <a:ahLst/>
              <a:rect l="textAreaLeft" t="textAreaTop" r="textAreaRight" b="textAreaBottom"/>
              <a:pathLst>
                <a:path w="50800" h="249555">
                  <a:moveTo>
                    <a:pt x="47155" y="0"/>
                  </a:moveTo>
                  <a:lnTo>
                    <a:pt x="3098" y="0"/>
                  </a:lnTo>
                  <a:lnTo>
                    <a:pt x="2070" y="419"/>
                  </a:lnTo>
                  <a:lnTo>
                    <a:pt x="419" y="2082"/>
                  </a:lnTo>
                  <a:lnTo>
                    <a:pt x="0" y="3098"/>
                  </a:lnTo>
                  <a:lnTo>
                    <a:pt x="0" y="246380"/>
                  </a:lnTo>
                  <a:lnTo>
                    <a:pt x="419" y="247408"/>
                  </a:lnTo>
                  <a:lnTo>
                    <a:pt x="1244" y="248221"/>
                  </a:lnTo>
                  <a:lnTo>
                    <a:pt x="2070" y="249059"/>
                  </a:lnTo>
                  <a:lnTo>
                    <a:pt x="3098" y="249491"/>
                  </a:lnTo>
                  <a:lnTo>
                    <a:pt x="47155" y="249491"/>
                  </a:lnTo>
                  <a:lnTo>
                    <a:pt x="48171" y="249059"/>
                  </a:lnTo>
                  <a:lnTo>
                    <a:pt x="49834" y="247408"/>
                  </a:lnTo>
                  <a:lnTo>
                    <a:pt x="50253" y="246380"/>
                  </a:lnTo>
                  <a:lnTo>
                    <a:pt x="50253" y="3098"/>
                  </a:lnTo>
                  <a:lnTo>
                    <a:pt x="49834" y="2082"/>
                  </a:lnTo>
                  <a:lnTo>
                    <a:pt x="48171" y="419"/>
                  </a:lnTo>
                  <a:lnTo>
                    <a:pt x="47155" y="0"/>
                  </a:lnTo>
                  <a:close/>
                </a:path>
              </a:pathLst>
            </a:custGeom>
            <a:solidFill>
              <a:srgbClr val="2c2f8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endParaRPr b="0" lang="es-ES" sz="1400" spc="-1" strike="noStrike">
                <a:solidFill>
                  <a:srgbClr val="000000"/>
                </a:solidFill>
                <a:latin typeface="Arial"/>
                <a:ea typeface="Arial"/>
              </a:endParaRPr>
            </a:p>
          </p:txBody>
        </p:sp>
        <p:pic>
          <p:nvPicPr>
            <p:cNvPr id="25" name="Google Shape;65;p1" descr=""/>
            <p:cNvPicPr/>
            <p:nvPr/>
          </p:nvPicPr>
          <p:blipFill>
            <a:blip r:embed="rId4"/>
            <a:stretch/>
          </p:blipFill>
          <p:spPr>
            <a:xfrm>
              <a:off x="4010040" y="2064960"/>
              <a:ext cx="192240" cy="24804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26" name="Google Shape;66;p1" descr=""/>
            <p:cNvPicPr/>
            <p:nvPr/>
          </p:nvPicPr>
          <p:blipFill>
            <a:blip r:embed="rId5"/>
            <a:stretch/>
          </p:blipFill>
          <p:spPr>
            <a:xfrm>
              <a:off x="4248720" y="2064960"/>
              <a:ext cx="201600" cy="248040"/>
            </a:xfrm>
            <a:prstGeom prst="rect">
              <a:avLst/>
            </a:prstGeom>
            <a:noFill/>
            <a:ln w="0">
              <a:noFill/>
            </a:ln>
          </p:spPr>
        </p:pic>
        <p:sp>
          <p:nvSpPr>
            <p:cNvPr id="27" name="Google Shape;67;p1"/>
            <p:cNvSpPr/>
            <p:nvPr/>
          </p:nvSpPr>
          <p:spPr>
            <a:xfrm>
              <a:off x="4496400" y="2064960"/>
              <a:ext cx="49320" cy="248040"/>
            </a:xfrm>
            <a:custGeom>
              <a:avLst/>
              <a:gdLst>
                <a:gd name="textAreaLeft" fmla="*/ 0 w 49320"/>
                <a:gd name="textAreaRight" fmla="*/ 50760 w 49320"/>
                <a:gd name="textAreaTop" fmla="*/ 0 h 248040"/>
                <a:gd name="textAreaBottom" fmla="*/ 249480 h 248040"/>
              </a:gdLst>
              <a:ahLst/>
              <a:rect l="textAreaLeft" t="textAreaTop" r="textAreaRight" b="textAreaBottom"/>
              <a:pathLst>
                <a:path w="50800" h="249555">
                  <a:moveTo>
                    <a:pt x="47155" y="0"/>
                  </a:moveTo>
                  <a:lnTo>
                    <a:pt x="3098" y="0"/>
                  </a:lnTo>
                  <a:lnTo>
                    <a:pt x="2070" y="419"/>
                  </a:lnTo>
                  <a:lnTo>
                    <a:pt x="419" y="2082"/>
                  </a:lnTo>
                  <a:lnTo>
                    <a:pt x="0" y="3098"/>
                  </a:lnTo>
                  <a:lnTo>
                    <a:pt x="0" y="246380"/>
                  </a:lnTo>
                  <a:lnTo>
                    <a:pt x="419" y="247408"/>
                  </a:lnTo>
                  <a:lnTo>
                    <a:pt x="1244" y="248221"/>
                  </a:lnTo>
                  <a:lnTo>
                    <a:pt x="2070" y="249059"/>
                  </a:lnTo>
                  <a:lnTo>
                    <a:pt x="3098" y="249491"/>
                  </a:lnTo>
                  <a:lnTo>
                    <a:pt x="47155" y="249491"/>
                  </a:lnTo>
                  <a:lnTo>
                    <a:pt x="48171" y="249059"/>
                  </a:lnTo>
                  <a:lnTo>
                    <a:pt x="49834" y="247408"/>
                  </a:lnTo>
                  <a:lnTo>
                    <a:pt x="50253" y="246380"/>
                  </a:lnTo>
                  <a:lnTo>
                    <a:pt x="50253" y="3098"/>
                  </a:lnTo>
                  <a:lnTo>
                    <a:pt x="49834" y="2082"/>
                  </a:lnTo>
                  <a:lnTo>
                    <a:pt x="48171" y="419"/>
                  </a:lnTo>
                  <a:lnTo>
                    <a:pt x="47155" y="0"/>
                  </a:lnTo>
                  <a:close/>
                </a:path>
              </a:pathLst>
            </a:custGeom>
            <a:solidFill>
              <a:srgbClr val="2c2f8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endParaRPr b="0" lang="es-ES" sz="1400" spc="-1" strike="noStrike">
                <a:solidFill>
                  <a:srgbClr val="000000"/>
                </a:solidFill>
                <a:latin typeface="Arial"/>
                <a:ea typeface="Arial"/>
              </a:endParaRPr>
            </a:p>
          </p:txBody>
        </p:sp>
        <p:pic>
          <p:nvPicPr>
            <p:cNvPr id="28" name="Google Shape;68;p1" descr=""/>
            <p:cNvPicPr/>
            <p:nvPr/>
          </p:nvPicPr>
          <p:blipFill>
            <a:blip r:embed="rId6"/>
            <a:stretch/>
          </p:blipFill>
          <p:spPr>
            <a:xfrm>
              <a:off x="4592520" y="2064960"/>
              <a:ext cx="418320" cy="24804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29" name="Google Shape;69;p1" descr=""/>
            <p:cNvPicPr/>
            <p:nvPr/>
          </p:nvPicPr>
          <p:blipFill>
            <a:blip r:embed="rId7"/>
            <a:stretch/>
          </p:blipFill>
          <p:spPr>
            <a:xfrm>
              <a:off x="5058000" y="2064960"/>
              <a:ext cx="209880" cy="248040"/>
            </a:xfrm>
            <a:prstGeom prst="rect">
              <a:avLst/>
            </a:prstGeom>
            <a:noFill/>
            <a:ln w="0">
              <a:noFill/>
            </a:ln>
          </p:spPr>
        </p:pic>
        <p:sp>
          <p:nvSpPr>
            <p:cNvPr id="30" name="Google Shape;70;p1"/>
            <p:cNvSpPr/>
            <p:nvPr/>
          </p:nvSpPr>
          <p:spPr>
            <a:xfrm>
              <a:off x="5321880" y="2062080"/>
              <a:ext cx="416520" cy="255240"/>
            </a:xfrm>
            <a:custGeom>
              <a:avLst/>
              <a:gdLst>
                <a:gd name="textAreaLeft" fmla="*/ 0 w 416520"/>
                <a:gd name="textAreaRight" fmla="*/ 417960 w 416520"/>
                <a:gd name="textAreaTop" fmla="*/ 0 h 255240"/>
                <a:gd name="textAreaBottom" fmla="*/ 256680 h 255240"/>
              </a:gdLst>
              <a:ahLst/>
              <a:rect l="textAreaLeft" t="textAreaTop" r="textAreaRight" b="textAreaBottom"/>
              <a:pathLst>
                <a:path w="417829" h="256539">
                  <a:moveTo>
                    <a:pt x="187769" y="89103"/>
                  </a:moveTo>
                  <a:lnTo>
                    <a:pt x="176212" y="43141"/>
                  </a:lnTo>
                  <a:lnTo>
                    <a:pt x="143065" y="11239"/>
                  </a:lnTo>
                  <a:lnTo>
                    <a:pt x="137541" y="8788"/>
                  </a:lnTo>
                  <a:lnTo>
                    <a:pt x="137541" y="89103"/>
                  </a:lnTo>
                  <a:lnTo>
                    <a:pt x="137541" y="167513"/>
                  </a:lnTo>
                  <a:lnTo>
                    <a:pt x="118897" y="206108"/>
                  </a:lnTo>
                  <a:lnTo>
                    <a:pt x="93700" y="213118"/>
                  </a:lnTo>
                  <a:lnTo>
                    <a:pt x="84378" y="212344"/>
                  </a:lnTo>
                  <a:lnTo>
                    <a:pt x="53200" y="186143"/>
                  </a:lnTo>
                  <a:lnTo>
                    <a:pt x="50215" y="167513"/>
                  </a:lnTo>
                  <a:lnTo>
                    <a:pt x="50215" y="89103"/>
                  </a:lnTo>
                  <a:lnTo>
                    <a:pt x="68618" y="50266"/>
                  </a:lnTo>
                  <a:lnTo>
                    <a:pt x="93700" y="43141"/>
                  </a:lnTo>
                  <a:lnTo>
                    <a:pt x="103174" y="43942"/>
                  </a:lnTo>
                  <a:lnTo>
                    <a:pt x="134556" y="70446"/>
                  </a:lnTo>
                  <a:lnTo>
                    <a:pt x="137541" y="89103"/>
                  </a:lnTo>
                  <a:lnTo>
                    <a:pt x="137541" y="8788"/>
                  </a:lnTo>
                  <a:lnTo>
                    <a:pt x="132016" y="6324"/>
                  </a:lnTo>
                  <a:lnTo>
                    <a:pt x="120116" y="2819"/>
                  </a:lnTo>
                  <a:lnTo>
                    <a:pt x="107340" y="711"/>
                  </a:lnTo>
                  <a:lnTo>
                    <a:pt x="93700" y="0"/>
                  </a:lnTo>
                  <a:lnTo>
                    <a:pt x="80213" y="711"/>
                  </a:lnTo>
                  <a:lnTo>
                    <a:pt x="34683" y="17411"/>
                  </a:lnTo>
                  <a:lnTo>
                    <a:pt x="6591" y="53301"/>
                  </a:lnTo>
                  <a:lnTo>
                    <a:pt x="0" y="89103"/>
                  </a:lnTo>
                  <a:lnTo>
                    <a:pt x="76" y="167513"/>
                  </a:lnTo>
                  <a:lnTo>
                    <a:pt x="635" y="177342"/>
                  </a:lnTo>
                  <a:lnTo>
                    <a:pt x="711" y="178714"/>
                  </a:lnTo>
                  <a:lnTo>
                    <a:pt x="18199" y="222643"/>
                  </a:lnTo>
                  <a:lnTo>
                    <a:pt x="56070" y="249936"/>
                  </a:lnTo>
                  <a:lnTo>
                    <a:pt x="67729" y="253453"/>
                  </a:lnTo>
                  <a:lnTo>
                    <a:pt x="67856" y="253453"/>
                  </a:lnTo>
                  <a:lnTo>
                    <a:pt x="80289" y="255562"/>
                  </a:lnTo>
                  <a:lnTo>
                    <a:pt x="93700" y="256260"/>
                  </a:lnTo>
                  <a:lnTo>
                    <a:pt x="107340" y="255562"/>
                  </a:lnTo>
                  <a:lnTo>
                    <a:pt x="120116" y="253453"/>
                  </a:lnTo>
                  <a:lnTo>
                    <a:pt x="161912" y="231432"/>
                  </a:lnTo>
                  <a:lnTo>
                    <a:pt x="184848" y="190944"/>
                  </a:lnTo>
                  <a:lnTo>
                    <a:pt x="187693" y="167513"/>
                  </a:lnTo>
                  <a:lnTo>
                    <a:pt x="187769" y="89103"/>
                  </a:lnTo>
                  <a:close/>
                </a:path>
                <a:path w="417829" h="256539">
                  <a:moveTo>
                    <a:pt x="417296" y="182841"/>
                  </a:moveTo>
                  <a:lnTo>
                    <a:pt x="405714" y="146304"/>
                  </a:lnTo>
                  <a:lnTo>
                    <a:pt x="371805" y="121412"/>
                  </a:lnTo>
                  <a:lnTo>
                    <a:pt x="329298" y="104813"/>
                  </a:lnTo>
                  <a:lnTo>
                    <a:pt x="312458" y="98310"/>
                  </a:lnTo>
                  <a:lnTo>
                    <a:pt x="299034" y="92494"/>
                  </a:lnTo>
                  <a:lnTo>
                    <a:pt x="293573" y="88874"/>
                  </a:lnTo>
                  <a:lnTo>
                    <a:pt x="286207" y="80784"/>
                  </a:lnTo>
                  <a:lnTo>
                    <a:pt x="284365" y="75806"/>
                  </a:lnTo>
                  <a:lnTo>
                    <a:pt x="284365" y="61544"/>
                  </a:lnTo>
                  <a:lnTo>
                    <a:pt x="320001" y="43141"/>
                  </a:lnTo>
                  <a:lnTo>
                    <a:pt x="330123" y="43802"/>
                  </a:lnTo>
                  <a:lnTo>
                    <a:pt x="362902" y="65278"/>
                  </a:lnTo>
                  <a:lnTo>
                    <a:pt x="365975" y="79133"/>
                  </a:lnTo>
                  <a:lnTo>
                    <a:pt x="365975" y="83172"/>
                  </a:lnTo>
                  <a:lnTo>
                    <a:pt x="366395" y="84162"/>
                  </a:lnTo>
                  <a:lnTo>
                    <a:pt x="412432" y="86245"/>
                  </a:lnTo>
                  <a:lnTo>
                    <a:pt x="415518" y="83172"/>
                  </a:lnTo>
                  <a:lnTo>
                    <a:pt x="415518" y="76619"/>
                  </a:lnTo>
                  <a:lnTo>
                    <a:pt x="403580" y="36537"/>
                  </a:lnTo>
                  <a:lnTo>
                    <a:pt x="370433" y="9626"/>
                  </a:lnTo>
                  <a:lnTo>
                    <a:pt x="322135" y="0"/>
                  </a:lnTo>
                  <a:lnTo>
                    <a:pt x="309689" y="546"/>
                  </a:lnTo>
                  <a:lnTo>
                    <a:pt x="267614" y="13309"/>
                  </a:lnTo>
                  <a:lnTo>
                    <a:pt x="241401" y="41490"/>
                  </a:lnTo>
                  <a:lnTo>
                    <a:pt x="235178" y="70573"/>
                  </a:lnTo>
                  <a:lnTo>
                    <a:pt x="235877" y="81000"/>
                  </a:lnTo>
                  <a:lnTo>
                    <a:pt x="258978" y="120332"/>
                  </a:lnTo>
                  <a:lnTo>
                    <a:pt x="292608" y="138925"/>
                  </a:lnTo>
                  <a:lnTo>
                    <a:pt x="314655" y="147193"/>
                  </a:lnTo>
                  <a:lnTo>
                    <a:pt x="340207" y="157060"/>
                  </a:lnTo>
                  <a:lnTo>
                    <a:pt x="352374" y="162471"/>
                  </a:lnTo>
                  <a:lnTo>
                    <a:pt x="357543" y="165900"/>
                  </a:lnTo>
                  <a:lnTo>
                    <a:pt x="365150" y="173761"/>
                  </a:lnTo>
                  <a:lnTo>
                    <a:pt x="367042" y="178574"/>
                  </a:lnTo>
                  <a:lnTo>
                    <a:pt x="367042" y="192112"/>
                  </a:lnTo>
                  <a:lnTo>
                    <a:pt x="329628" y="212051"/>
                  </a:lnTo>
                  <a:lnTo>
                    <a:pt x="318985" y="211442"/>
                  </a:lnTo>
                  <a:lnTo>
                    <a:pt x="284099" y="191350"/>
                  </a:lnTo>
                  <a:lnTo>
                    <a:pt x="280797" y="178193"/>
                  </a:lnTo>
                  <a:lnTo>
                    <a:pt x="280797" y="171678"/>
                  </a:lnTo>
                  <a:lnTo>
                    <a:pt x="280377" y="170662"/>
                  </a:lnTo>
                  <a:lnTo>
                    <a:pt x="278714" y="168998"/>
                  </a:lnTo>
                  <a:lnTo>
                    <a:pt x="277710" y="168567"/>
                  </a:lnTo>
                  <a:lnTo>
                    <a:pt x="234696" y="168567"/>
                  </a:lnTo>
                  <a:lnTo>
                    <a:pt x="233692" y="168998"/>
                  </a:lnTo>
                  <a:lnTo>
                    <a:pt x="232029" y="170662"/>
                  </a:lnTo>
                  <a:lnTo>
                    <a:pt x="231609" y="171678"/>
                  </a:lnTo>
                  <a:lnTo>
                    <a:pt x="231609" y="180708"/>
                  </a:lnTo>
                  <a:lnTo>
                    <a:pt x="243192" y="220065"/>
                  </a:lnTo>
                  <a:lnTo>
                    <a:pt x="276174" y="246087"/>
                  </a:lnTo>
                  <a:lnTo>
                    <a:pt x="326072" y="255193"/>
                  </a:lnTo>
                  <a:lnTo>
                    <a:pt x="345998" y="253987"/>
                  </a:lnTo>
                  <a:lnTo>
                    <a:pt x="392709" y="235775"/>
                  </a:lnTo>
                  <a:lnTo>
                    <a:pt x="415759" y="198704"/>
                  </a:lnTo>
                  <a:lnTo>
                    <a:pt x="417296" y="182841"/>
                  </a:lnTo>
                  <a:close/>
                </a:path>
              </a:pathLst>
            </a:custGeom>
            <a:solidFill>
              <a:srgbClr val="2c2f8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endParaRPr b="0" lang="es-ES" sz="1400" spc="-1" strike="noStrike">
                <a:solidFill>
                  <a:srgbClr val="000000"/>
                </a:solidFill>
                <a:latin typeface="Arial"/>
                <a:ea typeface="Arial"/>
              </a:endParaRPr>
            </a:p>
          </p:txBody>
        </p:sp>
        <p:pic>
          <p:nvPicPr>
            <p:cNvPr id="31" name="Google Shape;71;p1" descr=""/>
            <p:cNvPicPr/>
            <p:nvPr/>
          </p:nvPicPr>
          <p:blipFill>
            <a:blip r:embed="rId8"/>
            <a:stretch/>
          </p:blipFill>
          <p:spPr>
            <a:xfrm>
              <a:off x="5838120" y="2065680"/>
              <a:ext cx="218520" cy="24804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32" name="Google Shape;72;p1" descr=""/>
            <p:cNvPicPr/>
            <p:nvPr/>
          </p:nvPicPr>
          <p:blipFill>
            <a:blip r:embed="rId9"/>
            <a:stretch/>
          </p:blipFill>
          <p:spPr>
            <a:xfrm>
              <a:off x="6375600" y="2065680"/>
              <a:ext cx="218520" cy="24804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33" name="Google Shape;73;p1" descr=""/>
            <p:cNvPicPr/>
            <p:nvPr/>
          </p:nvPicPr>
          <p:blipFill>
            <a:blip r:embed="rId10"/>
            <a:stretch/>
          </p:blipFill>
          <p:spPr>
            <a:xfrm>
              <a:off x="6157440" y="2065320"/>
              <a:ext cx="171360" cy="248040"/>
            </a:xfrm>
            <a:prstGeom prst="rect">
              <a:avLst/>
            </a:prstGeom>
            <a:noFill/>
            <a:ln w="0">
              <a:noFill/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oogle Shape;109;g395c3854bb5_0_58"/>
          <p:cNvGrpSpPr/>
          <p:nvPr/>
        </p:nvGrpSpPr>
        <p:grpSpPr>
          <a:xfrm>
            <a:off x="2472480" y="3764520"/>
            <a:ext cx="1013400" cy="218880"/>
            <a:chOff x="2472480" y="3764520"/>
            <a:chExt cx="1013400" cy="218880"/>
          </a:xfrm>
        </p:grpSpPr>
        <p:sp>
          <p:nvSpPr>
            <p:cNvPr id="35" name="Google Shape;110;g395c3854bb5_0_58"/>
            <p:cNvSpPr/>
            <p:nvPr/>
          </p:nvSpPr>
          <p:spPr>
            <a:xfrm>
              <a:off x="2472480" y="3764520"/>
              <a:ext cx="716760" cy="218880"/>
            </a:xfrm>
            <a:custGeom>
              <a:avLst/>
              <a:gdLst>
                <a:gd name="textAreaLeft" fmla="*/ 0 w 716760"/>
                <a:gd name="textAreaRight" fmla="*/ 718200 w 716760"/>
                <a:gd name="textAreaTop" fmla="*/ 0 h 218880"/>
                <a:gd name="textAreaBottom" fmla="*/ 220320 h 218880"/>
              </a:gdLst>
              <a:ahLst/>
              <a:rect l="textAreaLeft" t="textAreaTop" r="textAreaRight" b="textAreaBottom"/>
              <a:pathLst>
                <a:path w="718185" h="220345">
                  <a:moveTo>
                    <a:pt x="196240" y="12306"/>
                  </a:moveTo>
                  <a:lnTo>
                    <a:pt x="41059" y="12306"/>
                  </a:lnTo>
                  <a:lnTo>
                    <a:pt x="0" y="217665"/>
                  </a:lnTo>
                  <a:lnTo>
                    <a:pt x="47802" y="217665"/>
                  </a:lnTo>
                  <a:lnTo>
                    <a:pt x="62649" y="142849"/>
                  </a:lnTo>
                  <a:lnTo>
                    <a:pt x="157518" y="142849"/>
                  </a:lnTo>
                  <a:lnTo>
                    <a:pt x="165442" y="104724"/>
                  </a:lnTo>
                  <a:lnTo>
                    <a:pt x="70205" y="104724"/>
                  </a:lnTo>
                  <a:lnTo>
                    <a:pt x="80962" y="50457"/>
                  </a:lnTo>
                  <a:lnTo>
                    <a:pt x="188328" y="50457"/>
                  </a:lnTo>
                  <a:lnTo>
                    <a:pt x="196240" y="12306"/>
                  </a:lnTo>
                  <a:close/>
                </a:path>
                <a:path w="718185" h="220345">
                  <a:moveTo>
                    <a:pt x="351917" y="132575"/>
                  </a:moveTo>
                  <a:lnTo>
                    <a:pt x="351866" y="124371"/>
                  </a:lnTo>
                  <a:lnTo>
                    <a:pt x="351548" y="118783"/>
                  </a:lnTo>
                  <a:lnTo>
                    <a:pt x="351434" y="116674"/>
                  </a:lnTo>
                  <a:lnTo>
                    <a:pt x="331660" y="76479"/>
                  </a:lnTo>
                  <a:lnTo>
                    <a:pt x="310743" y="63525"/>
                  </a:lnTo>
                  <a:lnTo>
                    <a:pt x="310743" y="123774"/>
                  </a:lnTo>
                  <a:lnTo>
                    <a:pt x="310629" y="124371"/>
                  </a:lnTo>
                  <a:lnTo>
                    <a:pt x="231813" y="124371"/>
                  </a:lnTo>
                  <a:lnTo>
                    <a:pt x="233794" y="118783"/>
                  </a:lnTo>
                  <a:lnTo>
                    <a:pt x="267665" y="92252"/>
                  </a:lnTo>
                  <a:lnTo>
                    <a:pt x="274866" y="91795"/>
                  </a:lnTo>
                  <a:lnTo>
                    <a:pt x="282867" y="91795"/>
                  </a:lnTo>
                  <a:lnTo>
                    <a:pt x="310743" y="123774"/>
                  </a:lnTo>
                  <a:lnTo>
                    <a:pt x="310743" y="63525"/>
                  </a:lnTo>
                  <a:lnTo>
                    <a:pt x="308038" y="62357"/>
                  </a:lnTo>
                  <a:lnTo>
                    <a:pt x="298475" y="59651"/>
                  </a:lnTo>
                  <a:lnTo>
                    <a:pt x="288099" y="58039"/>
                  </a:lnTo>
                  <a:lnTo>
                    <a:pt x="276910" y="57492"/>
                  </a:lnTo>
                  <a:lnTo>
                    <a:pt x="263664" y="58242"/>
                  </a:lnTo>
                  <a:lnTo>
                    <a:pt x="218744" y="76060"/>
                  </a:lnTo>
                  <a:lnTo>
                    <a:pt x="190614" y="112915"/>
                  </a:lnTo>
                  <a:lnTo>
                    <a:pt x="184023" y="151053"/>
                  </a:lnTo>
                  <a:lnTo>
                    <a:pt x="184543" y="159664"/>
                  </a:lnTo>
                  <a:lnTo>
                    <a:pt x="205892" y="200634"/>
                  </a:lnTo>
                  <a:lnTo>
                    <a:pt x="241604" y="217792"/>
                  </a:lnTo>
                  <a:lnTo>
                    <a:pt x="264591" y="219989"/>
                  </a:lnTo>
                  <a:lnTo>
                    <a:pt x="273494" y="219671"/>
                  </a:lnTo>
                  <a:lnTo>
                    <a:pt x="315963" y="208305"/>
                  </a:lnTo>
                  <a:lnTo>
                    <a:pt x="330593" y="198882"/>
                  </a:lnTo>
                  <a:lnTo>
                    <a:pt x="320776" y="183324"/>
                  </a:lnTo>
                  <a:lnTo>
                    <a:pt x="311518" y="168668"/>
                  </a:lnTo>
                  <a:lnTo>
                    <a:pt x="306247" y="173355"/>
                  </a:lnTo>
                  <a:lnTo>
                    <a:pt x="299885" y="176974"/>
                  </a:lnTo>
                  <a:lnTo>
                    <a:pt x="285026" y="182067"/>
                  </a:lnTo>
                  <a:lnTo>
                    <a:pt x="277304" y="183324"/>
                  </a:lnTo>
                  <a:lnTo>
                    <a:pt x="269278" y="183324"/>
                  </a:lnTo>
                  <a:lnTo>
                    <a:pt x="231038" y="163118"/>
                  </a:lnTo>
                  <a:lnTo>
                    <a:pt x="228790" y="151053"/>
                  </a:lnTo>
                  <a:lnTo>
                    <a:pt x="349377" y="151053"/>
                  </a:lnTo>
                  <a:lnTo>
                    <a:pt x="350139" y="147358"/>
                  </a:lnTo>
                  <a:lnTo>
                    <a:pt x="350786" y="143446"/>
                  </a:lnTo>
                  <a:lnTo>
                    <a:pt x="351764" y="135229"/>
                  </a:lnTo>
                  <a:lnTo>
                    <a:pt x="351917" y="132575"/>
                  </a:lnTo>
                  <a:close/>
                </a:path>
                <a:path w="718185" h="220345">
                  <a:moveTo>
                    <a:pt x="535063" y="97383"/>
                  </a:moveTo>
                  <a:lnTo>
                    <a:pt x="507771" y="67881"/>
                  </a:lnTo>
                  <a:lnTo>
                    <a:pt x="464070" y="57492"/>
                  </a:lnTo>
                  <a:lnTo>
                    <a:pt x="450392" y="58242"/>
                  </a:lnTo>
                  <a:lnTo>
                    <a:pt x="403936" y="76060"/>
                  </a:lnTo>
                  <a:lnTo>
                    <a:pt x="374789" y="112915"/>
                  </a:lnTo>
                  <a:lnTo>
                    <a:pt x="367855" y="149301"/>
                  </a:lnTo>
                  <a:lnTo>
                    <a:pt x="368477" y="159664"/>
                  </a:lnTo>
                  <a:lnTo>
                    <a:pt x="389813" y="200634"/>
                  </a:lnTo>
                  <a:lnTo>
                    <a:pt x="425462" y="217792"/>
                  </a:lnTo>
                  <a:lnTo>
                    <a:pt x="448233" y="219989"/>
                  </a:lnTo>
                  <a:lnTo>
                    <a:pt x="460121" y="219367"/>
                  </a:lnTo>
                  <a:lnTo>
                    <a:pt x="501738" y="204533"/>
                  </a:lnTo>
                  <a:lnTo>
                    <a:pt x="489597" y="161023"/>
                  </a:lnTo>
                  <a:lnTo>
                    <a:pt x="485089" y="168275"/>
                  </a:lnTo>
                  <a:lnTo>
                    <a:pt x="479513" y="173609"/>
                  </a:lnTo>
                  <a:lnTo>
                    <a:pt x="466217" y="180454"/>
                  </a:lnTo>
                  <a:lnTo>
                    <a:pt x="458889" y="182156"/>
                  </a:lnTo>
                  <a:lnTo>
                    <a:pt x="450875" y="182156"/>
                  </a:lnTo>
                  <a:lnTo>
                    <a:pt x="416585" y="161442"/>
                  </a:lnTo>
                  <a:lnTo>
                    <a:pt x="414197" y="146964"/>
                  </a:lnTo>
                  <a:lnTo>
                    <a:pt x="414578" y="139560"/>
                  </a:lnTo>
                  <a:lnTo>
                    <a:pt x="444131" y="97523"/>
                  </a:lnTo>
                  <a:lnTo>
                    <a:pt x="452145" y="95326"/>
                  </a:lnTo>
                  <a:lnTo>
                    <a:pt x="469353" y="95326"/>
                  </a:lnTo>
                  <a:lnTo>
                    <a:pt x="476440" y="97028"/>
                  </a:lnTo>
                  <a:lnTo>
                    <a:pt x="488365" y="103873"/>
                  </a:lnTo>
                  <a:lnTo>
                    <a:pt x="493001" y="109308"/>
                  </a:lnTo>
                  <a:lnTo>
                    <a:pt x="496341" y="116751"/>
                  </a:lnTo>
                  <a:lnTo>
                    <a:pt x="535063" y="97383"/>
                  </a:lnTo>
                  <a:close/>
                </a:path>
                <a:path w="718185" h="220345">
                  <a:moveTo>
                    <a:pt x="718058" y="108381"/>
                  </a:moveTo>
                  <a:lnTo>
                    <a:pt x="717194" y="100203"/>
                  </a:lnTo>
                  <a:lnTo>
                    <a:pt x="717130" y="99568"/>
                  </a:lnTo>
                  <a:lnTo>
                    <a:pt x="717054" y="98882"/>
                  </a:lnTo>
                  <a:lnTo>
                    <a:pt x="694639" y="65849"/>
                  </a:lnTo>
                  <a:lnTo>
                    <a:pt x="660603" y="57492"/>
                  </a:lnTo>
                  <a:lnTo>
                    <a:pt x="651217" y="58013"/>
                  </a:lnTo>
                  <a:lnTo>
                    <a:pt x="641858" y="59575"/>
                  </a:lnTo>
                  <a:lnTo>
                    <a:pt x="642048" y="59575"/>
                  </a:lnTo>
                  <a:lnTo>
                    <a:pt x="633514" y="62026"/>
                  </a:lnTo>
                  <a:lnTo>
                    <a:pt x="624967" y="65557"/>
                  </a:lnTo>
                  <a:lnTo>
                    <a:pt x="616864" y="70167"/>
                  </a:lnTo>
                  <a:lnTo>
                    <a:pt x="611797" y="74117"/>
                  </a:lnTo>
                  <a:lnTo>
                    <a:pt x="626579" y="0"/>
                  </a:lnTo>
                  <a:lnTo>
                    <a:pt x="580821" y="0"/>
                  </a:lnTo>
                  <a:lnTo>
                    <a:pt x="537400" y="217652"/>
                  </a:lnTo>
                  <a:lnTo>
                    <a:pt x="583158" y="217652"/>
                  </a:lnTo>
                  <a:lnTo>
                    <a:pt x="598995" y="137566"/>
                  </a:lnTo>
                  <a:lnTo>
                    <a:pt x="601649" y="127952"/>
                  </a:lnTo>
                  <a:lnTo>
                    <a:pt x="628002" y="99568"/>
                  </a:lnTo>
                  <a:lnTo>
                    <a:pt x="643890" y="97078"/>
                  </a:lnTo>
                  <a:lnTo>
                    <a:pt x="655040" y="97078"/>
                  </a:lnTo>
                  <a:lnTo>
                    <a:pt x="670839" y="125018"/>
                  </a:lnTo>
                  <a:lnTo>
                    <a:pt x="669709" y="133172"/>
                  </a:lnTo>
                  <a:lnTo>
                    <a:pt x="652691" y="217652"/>
                  </a:lnTo>
                  <a:lnTo>
                    <a:pt x="698449" y="217652"/>
                  </a:lnTo>
                  <a:lnTo>
                    <a:pt x="716051" y="130251"/>
                  </a:lnTo>
                  <a:lnTo>
                    <a:pt x="717600" y="119672"/>
                  </a:lnTo>
                  <a:lnTo>
                    <a:pt x="717727" y="118833"/>
                  </a:lnTo>
                  <a:lnTo>
                    <a:pt x="717918" y="112699"/>
                  </a:lnTo>
                  <a:lnTo>
                    <a:pt x="717956" y="111671"/>
                  </a:lnTo>
                  <a:lnTo>
                    <a:pt x="718058" y="108381"/>
                  </a:lnTo>
                  <a:close/>
                </a:path>
              </a:pathLst>
            </a:custGeom>
            <a:solidFill>
              <a:srgbClr val="2b2c8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endParaRPr b="0" lang="es-ES" sz="1400" spc="-1" strike="noStrike">
                <a:solidFill>
                  <a:srgbClr val="000000"/>
                </a:solidFill>
                <a:latin typeface="Arial"/>
                <a:ea typeface="Arial"/>
              </a:endParaRPr>
            </a:p>
          </p:txBody>
        </p:sp>
        <p:pic>
          <p:nvPicPr>
            <p:cNvPr id="36" name="Google Shape;111;g395c3854bb5_0_58" descr=""/>
            <p:cNvPicPr/>
            <p:nvPr/>
          </p:nvPicPr>
          <p:blipFill>
            <a:blip r:embed="rId2"/>
            <a:stretch/>
          </p:blipFill>
          <p:spPr>
            <a:xfrm>
              <a:off x="3216240" y="3821760"/>
              <a:ext cx="269640" cy="160920"/>
            </a:xfrm>
            <a:prstGeom prst="rect">
              <a:avLst/>
            </a:prstGeom>
            <a:noFill/>
            <a:ln w="0">
              <a:noFill/>
            </a:ln>
          </p:spPr>
        </p:pic>
      </p:grpSp>
      <p:sp>
        <p:nvSpPr>
          <p:cNvPr id="37" name="Google Shape;112;g395c3854bb5_0_58"/>
          <p:cNvSpPr/>
          <p:nvPr/>
        </p:nvSpPr>
        <p:spPr>
          <a:xfrm>
            <a:off x="4318560" y="4514400"/>
            <a:ext cx="823320" cy="207000"/>
          </a:xfrm>
          <a:custGeom>
            <a:avLst/>
            <a:gdLst>
              <a:gd name="textAreaLeft" fmla="*/ 0 w 823320"/>
              <a:gd name="textAreaRight" fmla="*/ 824760 w 823320"/>
              <a:gd name="textAreaTop" fmla="*/ 0 h 207000"/>
              <a:gd name="textAreaBottom" fmla="*/ 208440 h 207000"/>
            </a:gdLst>
            <a:ahLst/>
            <a:rect l="textAreaLeft" t="textAreaTop" r="textAreaRight" b="textAreaBottom"/>
            <a:pathLst>
              <a:path w="824864" h="208279">
                <a:moveTo>
                  <a:pt x="229387" y="0"/>
                </a:moveTo>
                <a:lnTo>
                  <a:pt x="181876" y="0"/>
                </a:lnTo>
                <a:lnTo>
                  <a:pt x="165684" y="80962"/>
                </a:lnTo>
                <a:lnTo>
                  <a:pt x="72694" y="80962"/>
                </a:lnTo>
                <a:lnTo>
                  <a:pt x="88887" y="0"/>
                </a:lnTo>
                <a:lnTo>
                  <a:pt x="41059" y="0"/>
                </a:lnTo>
                <a:lnTo>
                  <a:pt x="0" y="205359"/>
                </a:lnTo>
                <a:lnTo>
                  <a:pt x="47802" y="205359"/>
                </a:lnTo>
                <a:lnTo>
                  <a:pt x="64655" y="121170"/>
                </a:lnTo>
                <a:lnTo>
                  <a:pt x="157632" y="121170"/>
                </a:lnTo>
                <a:lnTo>
                  <a:pt x="140804" y="205359"/>
                </a:lnTo>
                <a:lnTo>
                  <a:pt x="188328" y="205359"/>
                </a:lnTo>
                <a:lnTo>
                  <a:pt x="205168" y="121170"/>
                </a:lnTo>
                <a:lnTo>
                  <a:pt x="213207" y="80962"/>
                </a:lnTo>
                <a:lnTo>
                  <a:pt x="229387" y="0"/>
                </a:lnTo>
                <a:close/>
              </a:path>
              <a:path w="824864" h="208279">
                <a:moveTo>
                  <a:pt x="411734" y="117944"/>
                </a:moveTo>
                <a:lnTo>
                  <a:pt x="402018" y="78473"/>
                </a:lnTo>
                <a:lnTo>
                  <a:pt x="365391" y="50241"/>
                </a:lnTo>
                <a:lnTo>
                  <a:pt x="365391" y="120357"/>
                </a:lnTo>
                <a:lnTo>
                  <a:pt x="365201" y="124167"/>
                </a:lnTo>
                <a:lnTo>
                  <a:pt x="336410" y="167944"/>
                </a:lnTo>
                <a:lnTo>
                  <a:pt x="328434" y="170154"/>
                </a:lnTo>
                <a:lnTo>
                  <a:pt x="319443" y="170154"/>
                </a:lnTo>
                <a:lnTo>
                  <a:pt x="285711" y="149428"/>
                </a:lnTo>
                <a:lnTo>
                  <a:pt x="283362" y="134937"/>
                </a:lnTo>
                <a:lnTo>
                  <a:pt x="283679" y="128612"/>
                </a:lnTo>
                <a:lnTo>
                  <a:pt x="312750" y="84924"/>
                </a:lnTo>
                <a:lnTo>
                  <a:pt x="320725" y="82715"/>
                </a:lnTo>
                <a:lnTo>
                  <a:pt x="329717" y="82715"/>
                </a:lnTo>
                <a:lnTo>
                  <a:pt x="363156" y="103644"/>
                </a:lnTo>
                <a:lnTo>
                  <a:pt x="365391" y="120357"/>
                </a:lnTo>
                <a:lnTo>
                  <a:pt x="365391" y="50241"/>
                </a:lnTo>
                <a:lnTo>
                  <a:pt x="365163" y="50139"/>
                </a:lnTo>
                <a:lnTo>
                  <a:pt x="355053" y="47383"/>
                </a:lnTo>
                <a:lnTo>
                  <a:pt x="344119" y="45745"/>
                </a:lnTo>
                <a:lnTo>
                  <a:pt x="332359" y="45186"/>
                </a:lnTo>
                <a:lnTo>
                  <a:pt x="318947" y="45935"/>
                </a:lnTo>
                <a:lnTo>
                  <a:pt x="273011" y="63754"/>
                </a:lnTo>
                <a:lnTo>
                  <a:pt x="243941" y="100622"/>
                </a:lnTo>
                <a:lnTo>
                  <a:pt x="237147" y="134937"/>
                </a:lnTo>
                <a:lnTo>
                  <a:pt x="237236" y="140677"/>
                </a:lnTo>
                <a:lnTo>
                  <a:pt x="252260" y="181737"/>
                </a:lnTo>
                <a:lnTo>
                  <a:pt x="294005" y="205498"/>
                </a:lnTo>
                <a:lnTo>
                  <a:pt x="316522" y="207683"/>
                </a:lnTo>
                <a:lnTo>
                  <a:pt x="330047" y="206933"/>
                </a:lnTo>
                <a:lnTo>
                  <a:pt x="375932" y="189103"/>
                </a:lnTo>
                <a:lnTo>
                  <a:pt x="404926" y="152069"/>
                </a:lnTo>
                <a:lnTo>
                  <a:pt x="411086" y="128612"/>
                </a:lnTo>
                <a:lnTo>
                  <a:pt x="411734" y="117944"/>
                </a:lnTo>
                <a:close/>
              </a:path>
              <a:path w="824864" h="208279">
                <a:moveTo>
                  <a:pt x="555879" y="45199"/>
                </a:moveTo>
                <a:lnTo>
                  <a:pt x="515112" y="52806"/>
                </a:lnTo>
                <a:lnTo>
                  <a:pt x="496912" y="66497"/>
                </a:lnTo>
                <a:lnTo>
                  <a:pt x="500748" y="47523"/>
                </a:lnTo>
                <a:lnTo>
                  <a:pt x="457327" y="47523"/>
                </a:lnTo>
                <a:lnTo>
                  <a:pt x="425932" y="205359"/>
                </a:lnTo>
                <a:lnTo>
                  <a:pt x="471703" y="205359"/>
                </a:lnTo>
                <a:lnTo>
                  <a:pt x="486956" y="129082"/>
                </a:lnTo>
                <a:lnTo>
                  <a:pt x="489673" y="118706"/>
                </a:lnTo>
                <a:lnTo>
                  <a:pt x="518744" y="89331"/>
                </a:lnTo>
                <a:lnTo>
                  <a:pt x="533387" y="87083"/>
                </a:lnTo>
                <a:lnTo>
                  <a:pt x="543902" y="87083"/>
                </a:lnTo>
                <a:lnTo>
                  <a:pt x="545719" y="87236"/>
                </a:lnTo>
                <a:lnTo>
                  <a:pt x="547674" y="87439"/>
                </a:lnTo>
                <a:lnTo>
                  <a:pt x="547751" y="87083"/>
                </a:lnTo>
                <a:lnTo>
                  <a:pt x="555790" y="45669"/>
                </a:lnTo>
                <a:lnTo>
                  <a:pt x="555879" y="45199"/>
                </a:lnTo>
                <a:close/>
              </a:path>
              <a:path w="824864" h="208279">
                <a:moveTo>
                  <a:pt x="741591" y="47523"/>
                </a:moveTo>
                <a:lnTo>
                  <a:pt x="700379" y="47523"/>
                </a:lnTo>
                <a:lnTo>
                  <a:pt x="700379" y="103492"/>
                </a:lnTo>
                <a:lnTo>
                  <a:pt x="699973" y="113855"/>
                </a:lnTo>
                <a:lnTo>
                  <a:pt x="699922" y="114998"/>
                </a:lnTo>
                <a:lnTo>
                  <a:pt x="700379" y="103492"/>
                </a:lnTo>
                <a:lnTo>
                  <a:pt x="700379" y="47523"/>
                </a:lnTo>
                <a:lnTo>
                  <a:pt x="698792" y="47523"/>
                </a:lnTo>
                <a:lnTo>
                  <a:pt x="698792" y="127025"/>
                </a:lnTo>
                <a:lnTo>
                  <a:pt x="698779" y="127215"/>
                </a:lnTo>
                <a:lnTo>
                  <a:pt x="698652" y="128498"/>
                </a:lnTo>
                <a:lnTo>
                  <a:pt x="698792" y="127025"/>
                </a:lnTo>
                <a:lnTo>
                  <a:pt x="698792" y="47523"/>
                </a:lnTo>
                <a:lnTo>
                  <a:pt x="695820" y="47523"/>
                </a:lnTo>
                <a:lnTo>
                  <a:pt x="691591" y="68808"/>
                </a:lnTo>
                <a:lnTo>
                  <a:pt x="691184" y="68059"/>
                </a:lnTo>
                <a:lnTo>
                  <a:pt x="686384" y="61861"/>
                </a:lnTo>
                <a:lnTo>
                  <a:pt x="681609" y="57518"/>
                </a:lnTo>
                <a:lnTo>
                  <a:pt x="681609" y="120396"/>
                </a:lnTo>
                <a:lnTo>
                  <a:pt x="681355" y="125476"/>
                </a:lnTo>
                <a:lnTo>
                  <a:pt x="652348" y="167652"/>
                </a:lnTo>
                <a:lnTo>
                  <a:pt x="644372" y="169862"/>
                </a:lnTo>
                <a:lnTo>
                  <a:pt x="635381" y="169862"/>
                </a:lnTo>
                <a:lnTo>
                  <a:pt x="601687" y="149390"/>
                </a:lnTo>
                <a:lnTo>
                  <a:pt x="599313" y="134937"/>
                </a:lnTo>
                <a:lnTo>
                  <a:pt x="599630" y="128498"/>
                </a:lnTo>
                <a:lnTo>
                  <a:pt x="628942" y="85229"/>
                </a:lnTo>
                <a:lnTo>
                  <a:pt x="636866" y="83019"/>
                </a:lnTo>
                <a:lnTo>
                  <a:pt x="645655" y="83019"/>
                </a:lnTo>
                <a:lnTo>
                  <a:pt x="679348" y="103492"/>
                </a:lnTo>
                <a:lnTo>
                  <a:pt x="681609" y="120396"/>
                </a:lnTo>
                <a:lnTo>
                  <a:pt x="681609" y="57518"/>
                </a:lnTo>
                <a:lnTo>
                  <a:pt x="640372" y="45199"/>
                </a:lnTo>
                <a:lnTo>
                  <a:pt x="630847" y="45656"/>
                </a:lnTo>
                <a:lnTo>
                  <a:pt x="631240" y="45656"/>
                </a:lnTo>
                <a:lnTo>
                  <a:pt x="622033" y="47015"/>
                </a:lnTo>
                <a:lnTo>
                  <a:pt x="622350" y="47015"/>
                </a:lnTo>
                <a:lnTo>
                  <a:pt x="614413" y="49060"/>
                </a:lnTo>
                <a:lnTo>
                  <a:pt x="606348" y="52095"/>
                </a:lnTo>
                <a:lnTo>
                  <a:pt x="572808" y="77724"/>
                </a:lnTo>
                <a:lnTo>
                  <a:pt x="554888" y="117944"/>
                </a:lnTo>
                <a:lnTo>
                  <a:pt x="553567" y="142582"/>
                </a:lnTo>
                <a:lnTo>
                  <a:pt x="553847" y="147739"/>
                </a:lnTo>
                <a:lnTo>
                  <a:pt x="555599" y="157683"/>
                </a:lnTo>
                <a:lnTo>
                  <a:pt x="558533" y="166814"/>
                </a:lnTo>
                <a:lnTo>
                  <a:pt x="562635" y="175145"/>
                </a:lnTo>
                <a:lnTo>
                  <a:pt x="567613" y="182435"/>
                </a:lnTo>
                <a:lnTo>
                  <a:pt x="567715" y="182587"/>
                </a:lnTo>
                <a:lnTo>
                  <a:pt x="603783" y="205600"/>
                </a:lnTo>
                <a:lnTo>
                  <a:pt x="621309" y="207695"/>
                </a:lnTo>
                <a:lnTo>
                  <a:pt x="632625" y="206984"/>
                </a:lnTo>
                <a:lnTo>
                  <a:pt x="669645" y="189941"/>
                </a:lnTo>
                <a:lnTo>
                  <a:pt x="669836" y="189738"/>
                </a:lnTo>
                <a:lnTo>
                  <a:pt x="666877" y="204838"/>
                </a:lnTo>
                <a:lnTo>
                  <a:pt x="666775" y="205359"/>
                </a:lnTo>
                <a:lnTo>
                  <a:pt x="710196" y="205359"/>
                </a:lnTo>
                <a:lnTo>
                  <a:pt x="741591" y="47523"/>
                </a:lnTo>
                <a:close/>
              </a:path>
              <a:path w="824864" h="208279">
                <a:moveTo>
                  <a:pt x="803478" y="169354"/>
                </a:moveTo>
                <a:lnTo>
                  <a:pt x="800989" y="163004"/>
                </a:lnTo>
                <a:lnTo>
                  <a:pt x="791006" y="153238"/>
                </a:lnTo>
                <a:lnTo>
                  <a:pt x="784593" y="150787"/>
                </a:lnTo>
                <a:lnTo>
                  <a:pt x="768362" y="150787"/>
                </a:lnTo>
                <a:lnTo>
                  <a:pt x="761187" y="153555"/>
                </a:lnTo>
                <a:lnTo>
                  <a:pt x="749249" y="164719"/>
                </a:lnTo>
                <a:lnTo>
                  <a:pt x="746277" y="172110"/>
                </a:lnTo>
                <a:lnTo>
                  <a:pt x="746277" y="188899"/>
                </a:lnTo>
                <a:lnTo>
                  <a:pt x="748804" y="195237"/>
                </a:lnTo>
                <a:lnTo>
                  <a:pt x="758990" y="205206"/>
                </a:lnTo>
                <a:lnTo>
                  <a:pt x="765441" y="207683"/>
                </a:lnTo>
                <a:lnTo>
                  <a:pt x="778738" y="207683"/>
                </a:lnTo>
                <a:lnTo>
                  <a:pt x="803478" y="183248"/>
                </a:lnTo>
                <a:lnTo>
                  <a:pt x="803478" y="169354"/>
                </a:lnTo>
                <a:close/>
              </a:path>
              <a:path w="824864" h="208279">
                <a:moveTo>
                  <a:pt x="824598" y="64058"/>
                </a:moveTo>
                <a:lnTo>
                  <a:pt x="822109" y="57683"/>
                </a:lnTo>
                <a:lnTo>
                  <a:pt x="812126" y="47917"/>
                </a:lnTo>
                <a:lnTo>
                  <a:pt x="805726" y="45466"/>
                </a:lnTo>
                <a:lnTo>
                  <a:pt x="789482" y="45466"/>
                </a:lnTo>
                <a:lnTo>
                  <a:pt x="782307" y="48260"/>
                </a:lnTo>
                <a:lnTo>
                  <a:pt x="770369" y="59397"/>
                </a:lnTo>
                <a:lnTo>
                  <a:pt x="767397" y="66789"/>
                </a:lnTo>
                <a:lnTo>
                  <a:pt x="767397" y="83604"/>
                </a:lnTo>
                <a:lnTo>
                  <a:pt x="769924" y="89916"/>
                </a:lnTo>
                <a:lnTo>
                  <a:pt x="780097" y="99885"/>
                </a:lnTo>
                <a:lnTo>
                  <a:pt x="786561" y="102387"/>
                </a:lnTo>
                <a:lnTo>
                  <a:pt x="799858" y="102387"/>
                </a:lnTo>
                <a:lnTo>
                  <a:pt x="824598" y="77927"/>
                </a:lnTo>
                <a:lnTo>
                  <a:pt x="824598" y="64058"/>
                </a:lnTo>
                <a:close/>
              </a:path>
            </a:pathLst>
          </a:custGeom>
          <a:solidFill>
            <a:srgbClr val="2b2c8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endParaRPr b="0" lang="es-ES" sz="1400" spc="-1" strike="noStrike">
              <a:solidFill>
                <a:srgbClr val="000000"/>
              </a:solidFill>
              <a:latin typeface="Arial"/>
              <a:ea typeface="Arial"/>
            </a:endParaRPr>
          </a:p>
        </p:txBody>
      </p:sp>
      <p:sp>
        <p:nvSpPr>
          <p:cNvPr id="38" name="Google Shape;117;g395c3854bb5_0_58"/>
          <p:cNvSpPr/>
          <p:nvPr/>
        </p:nvSpPr>
        <p:spPr>
          <a:xfrm>
            <a:off x="2996280" y="4031280"/>
            <a:ext cx="6167160" cy="447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4040" bIns="0" anchor="t">
            <a:spAutoFit/>
          </a:bodyPr>
          <a:p>
            <a:pPr>
              <a:lnSpc>
                <a:spcPct val="114000"/>
              </a:lnSpc>
              <a:tabLst>
                <a:tab algn="l" pos="0"/>
              </a:tabLst>
            </a:pPr>
            <a:r>
              <a:rPr b="0" i="1" lang="en-US" sz="2500" spc="-1" strike="noStrike">
                <a:solidFill>
                  <a:srgbClr val="2b2c8a"/>
                </a:solidFill>
                <a:latin typeface="Calibri"/>
                <a:ea typeface="Calibri"/>
              </a:rPr>
              <a:t>García Moreno y Chile. Quito-Ecuador</a:t>
            </a:r>
            <a:endParaRPr b="0" lang="es-ES" sz="25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39" name="Google Shape;118;g395c3854bb5_0_58"/>
          <p:cNvGrpSpPr/>
          <p:nvPr/>
        </p:nvGrpSpPr>
        <p:grpSpPr>
          <a:xfrm>
            <a:off x="1930320" y="4143600"/>
            <a:ext cx="981000" cy="263520"/>
            <a:chOff x="1930320" y="4143600"/>
            <a:chExt cx="981000" cy="263520"/>
          </a:xfrm>
        </p:grpSpPr>
        <p:pic>
          <p:nvPicPr>
            <p:cNvPr id="40" name="Google Shape;119;g395c3854bb5_0_58" descr=""/>
            <p:cNvPicPr/>
            <p:nvPr/>
          </p:nvPicPr>
          <p:blipFill>
            <a:blip r:embed="rId3"/>
            <a:stretch/>
          </p:blipFill>
          <p:spPr>
            <a:xfrm>
              <a:off x="1930320" y="4143600"/>
              <a:ext cx="156960" cy="203760"/>
            </a:xfrm>
            <a:prstGeom prst="rect">
              <a:avLst/>
            </a:prstGeom>
            <a:noFill/>
            <a:ln w="0">
              <a:noFill/>
            </a:ln>
          </p:spPr>
        </p:pic>
        <p:sp>
          <p:nvSpPr>
            <p:cNvPr id="41" name="Google Shape;120;g395c3854bb5_0_58"/>
            <p:cNvSpPr/>
            <p:nvPr/>
          </p:nvSpPr>
          <p:spPr>
            <a:xfrm>
              <a:off x="2114640" y="4188960"/>
              <a:ext cx="796680" cy="218160"/>
            </a:xfrm>
            <a:custGeom>
              <a:avLst/>
              <a:gdLst>
                <a:gd name="textAreaLeft" fmla="*/ 0 w 796680"/>
                <a:gd name="textAreaRight" fmla="*/ 798120 w 796680"/>
                <a:gd name="textAreaTop" fmla="*/ 0 h 218160"/>
                <a:gd name="textAreaBottom" fmla="*/ 219600 h 218160"/>
              </a:gdLst>
              <a:ahLst/>
              <a:rect l="textAreaLeft" t="textAreaTop" r="textAreaRight" b="textAreaBottom"/>
              <a:pathLst>
                <a:path w="798194" h="219710">
                  <a:moveTo>
                    <a:pt x="179539" y="2336"/>
                  </a:moveTo>
                  <a:lnTo>
                    <a:pt x="133769" y="2336"/>
                  </a:lnTo>
                  <a:lnTo>
                    <a:pt x="117640" y="82423"/>
                  </a:lnTo>
                  <a:lnTo>
                    <a:pt x="115239" y="92036"/>
                  </a:lnTo>
                  <a:lnTo>
                    <a:pt x="89281" y="120421"/>
                  </a:lnTo>
                  <a:lnTo>
                    <a:pt x="73634" y="122910"/>
                  </a:lnTo>
                  <a:lnTo>
                    <a:pt x="62877" y="122910"/>
                  </a:lnTo>
                  <a:lnTo>
                    <a:pt x="47256" y="94983"/>
                  </a:lnTo>
                  <a:lnTo>
                    <a:pt x="48412" y="86817"/>
                  </a:lnTo>
                  <a:lnTo>
                    <a:pt x="65125" y="2336"/>
                  </a:lnTo>
                  <a:lnTo>
                    <a:pt x="19367" y="2336"/>
                  </a:lnTo>
                  <a:lnTo>
                    <a:pt x="2057" y="89738"/>
                  </a:lnTo>
                  <a:lnTo>
                    <a:pt x="482" y="100330"/>
                  </a:lnTo>
                  <a:lnTo>
                    <a:pt x="368" y="101155"/>
                  </a:lnTo>
                  <a:lnTo>
                    <a:pt x="152" y="107302"/>
                  </a:lnTo>
                  <a:lnTo>
                    <a:pt x="114" y="108331"/>
                  </a:lnTo>
                  <a:lnTo>
                    <a:pt x="0" y="111607"/>
                  </a:lnTo>
                  <a:lnTo>
                    <a:pt x="825" y="119786"/>
                  </a:lnTo>
                  <a:lnTo>
                    <a:pt x="889" y="120421"/>
                  </a:lnTo>
                  <a:lnTo>
                    <a:pt x="23177" y="154139"/>
                  </a:lnTo>
                  <a:lnTo>
                    <a:pt x="38798" y="160489"/>
                  </a:lnTo>
                  <a:lnTo>
                    <a:pt x="38989" y="160489"/>
                  </a:lnTo>
                  <a:lnTo>
                    <a:pt x="47371" y="162001"/>
                  </a:lnTo>
                  <a:lnTo>
                    <a:pt x="56616" y="162496"/>
                  </a:lnTo>
                  <a:lnTo>
                    <a:pt x="65862" y="162001"/>
                  </a:lnTo>
                  <a:lnTo>
                    <a:pt x="74879" y="160489"/>
                  </a:lnTo>
                  <a:lnTo>
                    <a:pt x="108026" y="143433"/>
                  </a:lnTo>
                  <a:lnTo>
                    <a:pt x="104736" y="160159"/>
                  </a:lnTo>
                  <a:lnTo>
                    <a:pt x="148145" y="160159"/>
                  </a:lnTo>
                  <a:lnTo>
                    <a:pt x="157010" y="115570"/>
                  </a:lnTo>
                  <a:lnTo>
                    <a:pt x="179539" y="2336"/>
                  </a:lnTo>
                  <a:close/>
                </a:path>
                <a:path w="798194" h="219710">
                  <a:moveTo>
                    <a:pt x="384860" y="2336"/>
                  </a:moveTo>
                  <a:lnTo>
                    <a:pt x="342150" y="2336"/>
                  </a:lnTo>
                  <a:lnTo>
                    <a:pt x="342150" y="54279"/>
                  </a:lnTo>
                  <a:lnTo>
                    <a:pt x="341922" y="60452"/>
                  </a:lnTo>
                  <a:lnTo>
                    <a:pt x="341947" y="51765"/>
                  </a:lnTo>
                  <a:lnTo>
                    <a:pt x="342049" y="53035"/>
                  </a:lnTo>
                  <a:lnTo>
                    <a:pt x="342150" y="54279"/>
                  </a:lnTo>
                  <a:lnTo>
                    <a:pt x="342150" y="2336"/>
                  </a:lnTo>
                  <a:lnTo>
                    <a:pt x="341160" y="2336"/>
                  </a:lnTo>
                  <a:lnTo>
                    <a:pt x="336308" y="27952"/>
                  </a:lnTo>
                  <a:lnTo>
                    <a:pt x="336016" y="27266"/>
                  </a:lnTo>
                  <a:lnTo>
                    <a:pt x="331736" y="20586"/>
                  </a:lnTo>
                  <a:lnTo>
                    <a:pt x="327660" y="16002"/>
                  </a:lnTo>
                  <a:lnTo>
                    <a:pt x="327660" y="76250"/>
                  </a:lnTo>
                  <a:lnTo>
                    <a:pt x="317207" y="112903"/>
                  </a:lnTo>
                  <a:lnTo>
                    <a:pt x="317106" y="113233"/>
                  </a:lnTo>
                  <a:lnTo>
                    <a:pt x="327660" y="76250"/>
                  </a:lnTo>
                  <a:lnTo>
                    <a:pt x="327660" y="16002"/>
                  </a:lnTo>
                  <a:lnTo>
                    <a:pt x="326669" y="14884"/>
                  </a:lnTo>
                  <a:lnTo>
                    <a:pt x="322681" y="11684"/>
                  </a:lnTo>
                  <a:lnTo>
                    <a:pt x="322681" y="59359"/>
                  </a:lnTo>
                  <a:lnTo>
                    <a:pt x="322580" y="78359"/>
                  </a:lnTo>
                  <a:lnTo>
                    <a:pt x="293827" y="113042"/>
                  </a:lnTo>
                  <a:lnTo>
                    <a:pt x="285902" y="114998"/>
                  </a:lnTo>
                  <a:lnTo>
                    <a:pt x="276910" y="114998"/>
                  </a:lnTo>
                  <a:lnTo>
                    <a:pt x="240830" y="93472"/>
                  </a:lnTo>
                  <a:lnTo>
                    <a:pt x="240830" y="74891"/>
                  </a:lnTo>
                  <a:lnTo>
                    <a:pt x="270217" y="39789"/>
                  </a:lnTo>
                  <a:lnTo>
                    <a:pt x="278003" y="37884"/>
                  </a:lnTo>
                  <a:lnTo>
                    <a:pt x="287883" y="37884"/>
                  </a:lnTo>
                  <a:lnTo>
                    <a:pt x="322681" y="59359"/>
                  </a:lnTo>
                  <a:lnTo>
                    <a:pt x="322681" y="11684"/>
                  </a:lnTo>
                  <a:lnTo>
                    <a:pt x="282778" y="0"/>
                  </a:lnTo>
                  <a:lnTo>
                    <a:pt x="273443" y="419"/>
                  </a:lnTo>
                  <a:lnTo>
                    <a:pt x="232765" y="14516"/>
                  </a:lnTo>
                  <a:lnTo>
                    <a:pt x="205016" y="44970"/>
                  </a:lnTo>
                  <a:lnTo>
                    <a:pt x="194792" y="85902"/>
                  </a:lnTo>
                  <a:lnTo>
                    <a:pt x="194779" y="86245"/>
                  </a:lnTo>
                  <a:lnTo>
                    <a:pt x="195364" y="96278"/>
                  </a:lnTo>
                  <a:lnTo>
                    <a:pt x="215163" y="134975"/>
                  </a:lnTo>
                  <a:lnTo>
                    <a:pt x="255130" y="152031"/>
                  </a:lnTo>
                  <a:lnTo>
                    <a:pt x="264591" y="152527"/>
                  </a:lnTo>
                  <a:lnTo>
                    <a:pt x="275640" y="151853"/>
                  </a:lnTo>
                  <a:lnTo>
                    <a:pt x="311912" y="135724"/>
                  </a:lnTo>
                  <a:lnTo>
                    <a:pt x="312902" y="134721"/>
                  </a:lnTo>
                  <a:lnTo>
                    <a:pt x="311531" y="141693"/>
                  </a:lnTo>
                  <a:lnTo>
                    <a:pt x="288861" y="176695"/>
                  </a:lnTo>
                  <a:lnTo>
                    <a:pt x="259892" y="182460"/>
                  </a:lnTo>
                  <a:lnTo>
                    <a:pt x="251777" y="182168"/>
                  </a:lnTo>
                  <a:lnTo>
                    <a:pt x="243878" y="181279"/>
                  </a:lnTo>
                  <a:lnTo>
                    <a:pt x="236651" y="179895"/>
                  </a:lnTo>
                  <a:lnTo>
                    <a:pt x="236499" y="179895"/>
                  </a:lnTo>
                  <a:lnTo>
                    <a:pt x="204457" y="165455"/>
                  </a:lnTo>
                  <a:lnTo>
                    <a:pt x="182753" y="198589"/>
                  </a:lnTo>
                  <a:lnTo>
                    <a:pt x="225590" y="216458"/>
                  </a:lnTo>
                  <a:lnTo>
                    <a:pt x="236283" y="218173"/>
                  </a:lnTo>
                  <a:lnTo>
                    <a:pt x="236588" y="218173"/>
                  </a:lnTo>
                  <a:lnTo>
                    <a:pt x="246634" y="219100"/>
                  </a:lnTo>
                  <a:lnTo>
                    <a:pt x="294982" y="214414"/>
                  </a:lnTo>
                  <a:lnTo>
                    <a:pt x="335953" y="187693"/>
                  </a:lnTo>
                  <a:lnTo>
                    <a:pt x="339356" y="182460"/>
                  </a:lnTo>
                  <a:lnTo>
                    <a:pt x="345592" y="172885"/>
                  </a:lnTo>
                  <a:lnTo>
                    <a:pt x="353187" y="154901"/>
                  </a:lnTo>
                  <a:lnTo>
                    <a:pt x="358749" y="133756"/>
                  </a:lnTo>
                  <a:lnTo>
                    <a:pt x="384860" y="2336"/>
                  </a:lnTo>
                  <a:close/>
                </a:path>
                <a:path w="798194" h="219710">
                  <a:moveTo>
                    <a:pt x="587578" y="2336"/>
                  </a:moveTo>
                  <a:lnTo>
                    <a:pt x="546379" y="2336"/>
                  </a:lnTo>
                  <a:lnTo>
                    <a:pt x="546379" y="58305"/>
                  </a:lnTo>
                  <a:lnTo>
                    <a:pt x="545960" y="68681"/>
                  </a:lnTo>
                  <a:lnTo>
                    <a:pt x="545909" y="69811"/>
                  </a:lnTo>
                  <a:lnTo>
                    <a:pt x="544791" y="81838"/>
                  </a:lnTo>
                  <a:lnTo>
                    <a:pt x="545909" y="69811"/>
                  </a:lnTo>
                  <a:lnTo>
                    <a:pt x="546379" y="58305"/>
                  </a:lnTo>
                  <a:lnTo>
                    <a:pt x="546379" y="2336"/>
                  </a:lnTo>
                  <a:lnTo>
                    <a:pt x="545731" y="2336"/>
                  </a:lnTo>
                  <a:lnTo>
                    <a:pt x="545731" y="47701"/>
                  </a:lnTo>
                  <a:lnTo>
                    <a:pt x="543979" y="38417"/>
                  </a:lnTo>
                  <a:lnTo>
                    <a:pt x="545617" y="47066"/>
                  </a:lnTo>
                  <a:lnTo>
                    <a:pt x="545731" y="47701"/>
                  </a:lnTo>
                  <a:lnTo>
                    <a:pt x="545731" y="2336"/>
                  </a:lnTo>
                  <a:lnTo>
                    <a:pt x="541807" y="2336"/>
                  </a:lnTo>
                  <a:lnTo>
                    <a:pt x="537591" y="23622"/>
                  </a:lnTo>
                  <a:lnTo>
                    <a:pt x="537171" y="22872"/>
                  </a:lnTo>
                  <a:lnTo>
                    <a:pt x="532384" y="16675"/>
                  </a:lnTo>
                  <a:lnTo>
                    <a:pt x="527608" y="12344"/>
                  </a:lnTo>
                  <a:lnTo>
                    <a:pt x="527608" y="75209"/>
                  </a:lnTo>
                  <a:lnTo>
                    <a:pt x="527354" y="80289"/>
                  </a:lnTo>
                  <a:lnTo>
                    <a:pt x="498335" y="122466"/>
                  </a:lnTo>
                  <a:lnTo>
                    <a:pt x="490359" y="124675"/>
                  </a:lnTo>
                  <a:lnTo>
                    <a:pt x="481368" y="124675"/>
                  </a:lnTo>
                  <a:lnTo>
                    <a:pt x="447687" y="104203"/>
                  </a:lnTo>
                  <a:lnTo>
                    <a:pt x="445300" y="89750"/>
                  </a:lnTo>
                  <a:lnTo>
                    <a:pt x="445630" y="83312"/>
                  </a:lnTo>
                  <a:lnTo>
                    <a:pt x="455206" y="55143"/>
                  </a:lnTo>
                  <a:lnTo>
                    <a:pt x="455320" y="54902"/>
                  </a:lnTo>
                  <a:lnTo>
                    <a:pt x="460844" y="48844"/>
                  </a:lnTo>
                  <a:lnTo>
                    <a:pt x="474929" y="40043"/>
                  </a:lnTo>
                  <a:lnTo>
                    <a:pt x="482854" y="37833"/>
                  </a:lnTo>
                  <a:lnTo>
                    <a:pt x="491642" y="37833"/>
                  </a:lnTo>
                  <a:lnTo>
                    <a:pt x="525348" y="58305"/>
                  </a:lnTo>
                  <a:lnTo>
                    <a:pt x="527405" y="68681"/>
                  </a:lnTo>
                  <a:lnTo>
                    <a:pt x="527494" y="69811"/>
                  </a:lnTo>
                  <a:lnTo>
                    <a:pt x="527608" y="75209"/>
                  </a:lnTo>
                  <a:lnTo>
                    <a:pt x="527608" y="12344"/>
                  </a:lnTo>
                  <a:lnTo>
                    <a:pt x="486359" y="12"/>
                  </a:lnTo>
                  <a:lnTo>
                    <a:pt x="476834" y="469"/>
                  </a:lnTo>
                  <a:lnTo>
                    <a:pt x="477227" y="469"/>
                  </a:lnTo>
                  <a:lnTo>
                    <a:pt x="468033" y="1841"/>
                  </a:lnTo>
                  <a:lnTo>
                    <a:pt x="468337" y="1841"/>
                  </a:lnTo>
                  <a:lnTo>
                    <a:pt x="460400" y="3873"/>
                  </a:lnTo>
                  <a:lnTo>
                    <a:pt x="452335" y="6908"/>
                  </a:lnTo>
                  <a:lnTo>
                    <a:pt x="418795" y="32537"/>
                  </a:lnTo>
                  <a:lnTo>
                    <a:pt x="405955" y="54902"/>
                  </a:lnTo>
                  <a:lnTo>
                    <a:pt x="405841" y="55143"/>
                  </a:lnTo>
                  <a:lnTo>
                    <a:pt x="399554" y="97409"/>
                  </a:lnTo>
                  <a:lnTo>
                    <a:pt x="399846" y="102552"/>
                  </a:lnTo>
                  <a:lnTo>
                    <a:pt x="401599" y="112496"/>
                  </a:lnTo>
                  <a:lnTo>
                    <a:pt x="404533" y="121627"/>
                  </a:lnTo>
                  <a:lnTo>
                    <a:pt x="408622" y="129959"/>
                  </a:lnTo>
                  <a:lnTo>
                    <a:pt x="413600" y="137248"/>
                  </a:lnTo>
                  <a:lnTo>
                    <a:pt x="413702" y="137401"/>
                  </a:lnTo>
                  <a:lnTo>
                    <a:pt x="449770" y="160413"/>
                  </a:lnTo>
                  <a:lnTo>
                    <a:pt x="467296" y="162509"/>
                  </a:lnTo>
                  <a:lnTo>
                    <a:pt x="478612" y="161798"/>
                  </a:lnTo>
                  <a:lnTo>
                    <a:pt x="515632" y="144754"/>
                  </a:lnTo>
                  <a:lnTo>
                    <a:pt x="515835" y="144551"/>
                  </a:lnTo>
                  <a:lnTo>
                    <a:pt x="512864" y="159651"/>
                  </a:lnTo>
                  <a:lnTo>
                    <a:pt x="512762" y="160172"/>
                  </a:lnTo>
                  <a:lnTo>
                    <a:pt x="556183" y="160172"/>
                  </a:lnTo>
                  <a:lnTo>
                    <a:pt x="587578" y="2336"/>
                  </a:lnTo>
                  <a:close/>
                </a:path>
                <a:path w="798194" h="219710">
                  <a:moveTo>
                    <a:pt x="728370" y="12"/>
                  </a:moveTo>
                  <a:lnTo>
                    <a:pt x="687603" y="7620"/>
                  </a:lnTo>
                  <a:lnTo>
                    <a:pt x="669391" y="21310"/>
                  </a:lnTo>
                  <a:lnTo>
                    <a:pt x="673239" y="2336"/>
                  </a:lnTo>
                  <a:lnTo>
                    <a:pt x="629818" y="2336"/>
                  </a:lnTo>
                  <a:lnTo>
                    <a:pt x="598424" y="160172"/>
                  </a:lnTo>
                  <a:lnTo>
                    <a:pt x="644194" y="160172"/>
                  </a:lnTo>
                  <a:lnTo>
                    <a:pt x="659447" y="83896"/>
                  </a:lnTo>
                  <a:lnTo>
                    <a:pt x="662165" y="73520"/>
                  </a:lnTo>
                  <a:lnTo>
                    <a:pt x="691235" y="44145"/>
                  </a:lnTo>
                  <a:lnTo>
                    <a:pt x="705866" y="41897"/>
                  </a:lnTo>
                  <a:lnTo>
                    <a:pt x="716394" y="41897"/>
                  </a:lnTo>
                  <a:lnTo>
                    <a:pt x="718210" y="42049"/>
                  </a:lnTo>
                  <a:lnTo>
                    <a:pt x="720153" y="42252"/>
                  </a:lnTo>
                  <a:lnTo>
                    <a:pt x="720229" y="41897"/>
                  </a:lnTo>
                  <a:lnTo>
                    <a:pt x="728268" y="482"/>
                  </a:lnTo>
                  <a:lnTo>
                    <a:pt x="728370" y="12"/>
                  </a:lnTo>
                  <a:close/>
                </a:path>
                <a:path w="798194" h="219710">
                  <a:moveTo>
                    <a:pt x="776782" y="124167"/>
                  </a:moveTo>
                  <a:lnTo>
                    <a:pt x="774293" y="117817"/>
                  </a:lnTo>
                  <a:lnTo>
                    <a:pt x="764311" y="108051"/>
                  </a:lnTo>
                  <a:lnTo>
                    <a:pt x="757897" y="105600"/>
                  </a:lnTo>
                  <a:lnTo>
                    <a:pt x="741667" y="105600"/>
                  </a:lnTo>
                  <a:lnTo>
                    <a:pt x="734491" y="108369"/>
                  </a:lnTo>
                  <a:lnTo>
                    <a:pt x="722553" y="119532"/>
                  </a:lnTo>
                  <a:lnTo>
                    <a:pt x="719582" y="126923"/>
                  </a:lnTo>
                  <a:lnTo>
                    <a:pt x="719582" y="143713"/>
                  </a:lnTo>
                  <a:lnTo>
                    <a:pt x="722109" y="150050"/>
                  </a:lnTo>
                  <a:lnTo>
                    <a:pt x="732294" y="160020"/>
                  </a:lnTo>
                  <a:lnTo>
                    <a:pt x="738746" y="162496"/>
                  </a:lnTo>
                  <a:lnTo>
                    <a:pt x="752043" y="162496"/>
                  </a:lnTo>
                  <a:lnTo>
                    <a:pt x="776782" y="138061"/>
                  </a:lnTo>
                  <a:lnTo>
                    <a:pt x="776782" y="124167"/>
                  </a:lnTo>
                  <a:close/>
                </a:path>
                <a:path w="798194" h="219710">
                  <a:moveTo>
                    <a:pt x="797902" y="18872"/>
                  </a:moveTo>
                  <a:lnTo>
                    <a:pt x="795413" y="12496"/>
                  </a:lnTo>
                  <a:lnTo>
                    <a:pt x="785431" y="2730"/>
                  </a:lnTo>
                  <a:lnTo>
                    <a:pt x="779030" y="279"/>
                  </a:lnTo>
                  <a:lnTo>
                    <a:pt x="762787" y="279"/>
                  </a:lnTo>
                  <a:lnTo>
                    <a:pt x="755611" y="3073"/>
                  </a:lnTo>
                  <a:lnTo>
                    <a:pt x="743673" y="14211"/>
                  </a:lnTo>
                  <a:lnTo>
                    <a:pt x="740702" y="21602"/>
                  </a:lnTo>
                  <a:lnTo>
                    <a:pt x="740702" y="38417"/>
                  </a:lnTo>
                  <a:lnTo>
                    <a:pt x="743229" y="44729"/>
                  </a:lnTo>
                  <a:lnTo>
                    <a:pt x="753402" y="54698"/>
                  </a:lnTo>
                  <a:lnTo>
                    <a:pt x="759866" y="57200"/>
                  </a:lnTo>
                  <a:lnTo>
                    <a:pt x="773163" y="57200"/>
                  </a:lnTo>
                  <a:lnTo>
                    <a:pt x="797902" y="32740"/>
                  </a:lnTo>
                  <a:lnTo>
                    <a:pt x="797902" y="18872"/>
                  </a:lnTo>
                  <a:close/>
                </a:path>
              </a:pathLst>
            </a:custGeom>
            <a:solidFill>
              <a:srgbClr val="2b2c8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endParaRPr b="0" lang="es-ES" sz="1400" spc="-1" strike="noStrike">
                <a:solidFill>
                  <a:srgbClr val="000000"/>
                </a:solidFill>
                <a:latin typeface="Arial"/>
                <a:ea typeface="Arial"/>
              </a:endParaRPr>
            </a:p>
          </p:txBody>
        </p:sp>
      </p:grpSp>
      <p:grpSp>
        <p:nvGrpSpPr>
          <p:cNvPr id="42" name="Google Shape;121;g395c3854bb5_0_58"/>
          <p:cNvGrpSpPr/>
          <p:nvPr/>
        </p:nvGrpSpPr>
        <p:grpSpPr>
          <a:xfrm>
            <a:off x="1102320" y="2764440"/>
            <a:ext cx="8246160" cy="512640"/>
            <a:chOff x="1102320" y="2764440"/>
            <a:chExt cx="8246160" cy="512640"/>
          </a:xfrm>
        </p:grpSpPr>
        <p:sp>
          <p:nvSpPr>
            <p:cNvPr id="43" name="Google Shape;122;g395c3854bb5_0_58"/>
            <p:cNvSpPr/>
            <p:nvPr/>
          </p:nvSpPr>
          <p:spPr>
            <a:xfrm>
              <a:off x="1102320" y="2793600"/>
              <a:ext cx="1505520" cy="480600"/>
            </a:xfrm>
            <a:custGeom>
              <a:avLst/>
              <a:gdLst>
                <a:gd name="textAreaLeft" fmla="*/ 0 w 1505520"/>
                <a:gd name="textAreaRight" fmla="*/ 1506960 w 1505520"/>
                <a:gd name="textAreaTop" fmla="*/ 0 h 480600"/>
                <a:gd name="textAreaBottom" fmla="*/ 482040 h 480600"/>
              </a:gdLst>
              <a:ahLst/>
              <a:rect l="textAreaLeft" t="textAreaTop" r="textAreaRight" b="textAreaBottom"/>
              <a:pathLst>
                <a:path w="1506855" h="481964">
                  <a:moveTo>
                    <a:pt x="374230" y="468388"/>
                  </a:moveTo>
                  <a:lnTo>
                    <a:pt x="373773" y="466775"/>
                  </a:lnTo>
                  <a:lnTo>
                    <a:pt x="372872" y="464058"/>
                  </a:lnTo>
                  <a:lnTo>
                    <a:pt x="290690" y="293268"/>
                  </a:lnTo>
                  <a:lnTo>
                    <a:pt x="286448" y="284441"/>
                  </a:lnTo>
                  <a:lnTo>
                    <a:pt x="285534" y="282155"/>
                  </a:lnTo>
                  <a:lnTo>
                    <a:pt x="286219" y="280568"/>
                  </a:lnTo>
                  <a:lnTo>
                    <a:pt x="288505" y="279679"/>
                  </a:lnTo>
                  <a:lnTo>
                    <a:pt x="306844" y="270725"/>
                  </a:lnTo>
                  <a:lnTo>
                    <a:pt x="337286" y="246062"/>
                  </a:lnTo>
                  <a:lnTo>
                    <a:pt x="359067" y="212801"/>
                  </a:lnTo>
                  <a:lnTo>
                    <a:pt x="365201" y="195961"/>
                  </a:lnTo>
                  <a:lnTo>
                    <a:pt x="365975" y="193840"/>
                  </a:lnTo>
                  <a:lnTo>
                    <a:pt x="370128" y="173494"/>
                  </a:lnTo>
                  <a:lnTo>
                    <a:pt x="371424" y="153098"/>
                  </a:lnTo>
                  <a:lnTo>
                    <a:pt x="371513" y="151739"/>
                  </a:lnTo>
                  <a:lnTo>
                    <a:pt x="366674" y="109562"/>
                  </a:lnTo>
                  <a:lnTo>
                    <a:pt x="352107" y="72478"/>
                  </a:lnTo>
                  <a:lnTo>
                    <a:pt x="328803" y="41935"/>
                  </a:lnTo>
                  <a:lnTo>
                    <a:pt x="297675" y="19050"/>
                  </a:lnTo>
                  <a:lnTo>
                    <a:pt x="259816" y="4762"/>
                  </a:lnTo>
                  <a:lnTo>
                    <a:pt x="244271" y="2133"/>
                  </a:lnTo>
                  <a:lnTo>
                    <a:pt x="244271" y="153098"/>
                  </a:lnTo>
                  <a:lnTo>
                    <a:pt x="243420" y="162191"/>
                  </a:lnTo>
                  <a:lnTo>
                    <a:pt x="214998" y="193001"/>
                  </a:lnTo>
                  <a:lnTo>
                    <a:pt x="195275" y="195961"/>
                  </a:lnTo>
                  <a:lnTo>
                    <a:pt x="129044" y="195961"/>
                  </a:lnTo>
                  <a:lnTo>
                    <a:pt x="127914" y="194843"/>
                  </a:lnTo>
                  <a:lnTo>
                    <a:pt x="127914" y="110680"/>
                  </a:lnTo>
                  <a:lnTo>
                    <a:pt x="129044" y="109562"/>
                  </a:lnTo>
                  <a:lnTo>
                    <a:pt x="195275" y="109562"/>
                  </a:lnTo>
                  <a:lnTo>
                    <a:pt x="236601" y="127927"/>
                  </a:lnTo>
                  <a:lnTo>
                    <a:pt x="244144" y="151739"/>
                  </a:lnTo>
                  <a:lnTo>
                    <a:pt x="244271" y="153098"/>
                  </a:lnTo>
                  <a:lnTo>
                    <a:pt x="244271" y="2133"/>
                  </a:lnTo>
                  <a:lnTo>
                    <a:pt x="238798" y="1193"/>
                  </a:lnTo>
                  <a:lnTo>
                    <a:pt x="216369" y="0"/>
                  </a:lnTo>
                  <a:lnTo>
                    <a:pt x="7010" y="0"/>
                  </a:lnTo>
                  <a:lnTo>
                    <a:pt x="4521" y="927"/>
                  </a:lnTo>
                  <a:lnTo>
                    <a:pt x="901" y="4546"/>
                  </a:lnTo>
                  <a:lnTo>
                    <a:pt x="0" y="7048"/>
                  </a:lnTo>
                  <a:lnTo>
                    <a:pt x="0" y="469290"/>
                  </a:lnTo>
                  <a:lnTo>
                    <a:pt x="901" y="471792"/>
                  </a:lnTo>
                  <a:lnTo>
                    <a:pt x="4521" y="475411"/>
                  </a:lnTo>
                  <a:lnTo>
                    <a:pt x="7010" y="476300"/>
                  </a:lnTo>
                  <a:lnTo>
                    <a:pt x="120865" y="476300"/>
                  </a:lnTo>
                  <a:lnTo>
                    <a:pt x="123380" y="475411"/>
                  </a:lnTo>
                  <a:lnTo>
                    <a:pt x="127000" y="471792"/>
                  </a:lnTo>
                  <a:lnTo>
                    <a:pt x="127914" y="469290"/>
                  </a:lnTo>
                  <a:lnTo>
                    <a:pt x="127914" y="294411"/>
                  </a:lnTo>
                  <a:lnTo>
                    <a:pt x="129044" y="293268"/>
                  </a:lnTo>
                  <a:lnTo>
                    <a:pt x="161696" y="293268"/>
                  </a:lnTo>
                  <a:lnTo>
                    <a:pt x="163068" y="294195"/>
                  </a:lnTo>
                  <a:lnTo>
                    <a:pt x="163982" y="295998"/>
                  </a:lnTo>
                  <a:lnTo>
                    <a:pt x="238823" y="468833"/>
                  </a:lnTo>
                  <a:lnTo>
                    <a:pt x="240626" y="473824"/>
                  </a:lnTo>
                  <a:lnTo>
                    <a:pt x="244500" y="476300"/>
                  </a:lnTo>
                  <a:lnTo>
                    <a:pt x="367423" y="476300"/>
                  </a:lnTo>
                  <a:lnTo>
                    <a:pt x="369684" y="475640"/>
                  </a:lnTo>
                  <a:lnTo>
                    <a:pt x="373316" y="472909"/>
                  </a:lnTo>
                  <a:lnTo>
                    <a:pt x="374230" y="471093"/>
                  </a:lnTo>
                  <a:lnTo>
                    <a:pt x="374230" y="468388"/>
                  </a:lnTo>
                  <a:close/>
                </a:path>
                <a:path w="1506855" h="481964">
                  <a:moveTo>
                    <a:pt x="749820" y="312102"/>
                  </a:moveTo>
                  <a:lnTo>
                    <a:pt x="745959" y="265366"/>
                  </a:lnTo>
                  <a:lnTo>
                    <a:pt x="743292" y="252349"/>
                  </a:lnTo>
                  <a:lnTo>
                    <a:pt x="736638" y="231622"/>
                  </a:lnTo>
                  <a:lnTo>
                    <a:pt x="734364" y="226593"/>
                  </a:lnTo>
                  <a:lnTo>
                    <a:pt x="727811" y="212039"/>
                  </a:lnTo>
                  <a:lnTo>
                    <a:pt x="703935" y="176682"/>
                  </a:lnTo>
                  <a:lnTo>
                    <a:pt x="673303" y="148628"/>
                  </a:lnTo>
                  <a:lnTo>
                    <a:pt x="636625" y="128536"/>
                  </a:lnTo>
                  <a:lnTo>
                    <a:pt x="616458" y="122072"/>
                  </a:lnTo>
                  <a:lnTo>
                    <a:pt x="616458" y="260858"/>
                  </a:lnTo>
                  <a:lnTo>
                    <a:pt x="616458" y="264477"/>
                  </a:lnTo>
                  <a:lnTo>
                    <a:pt x="615543" y="265366"/>
                  </a:lnTo>
                  <a:lnTo>
                    <a:pt x="535241" y="265366"/>
                  </a:lnTo>
                  <a:lnTo>
                    <a:pt x="534339" y="265049"/>
                  </a:lnTo>
                  <a:lnTo>
                    <a:pt x="532536" y="263677"/>
                  </a:lnTo>
                  <a:lnTo>
                    <a:pt x="532396" y="263017"/>
                  </a:lnTo>
                  <a:lnTo>
                    <a:pt x="532307" y="262661"/>
                  </a:lnTo>
                  <a:lnTo>
                    <a:pt x="561200" y="228384"/>
                  </a:lnTo>
                  <a:lnTo>
                    <a:pt x="560730" y="228384"/>
                  </a:lnTo>
                  <a:lnTo>
                    <a:pt x="574268" y="226593"/>
                  </a:lnTo>
                  <a:lnTo>
                    <a:pt x="581774" y="227050"/>
                  </a:lnTo>
                  <a:lnTo>
                    <a:pt x="588645" y="228384"/>
                  </a:lnTo>
                  <a:lnTo>
                    <a:pt x="614413" y="253809"/>
                  </a:lnTo>
                  <a:lnTo>
                    <a:pt x="615772" y="257898"/>
                  </a:lnTo>
                  <a:lnTo>
                    <a:pt x="616458" y="260858"/>
                  </a:lnTo>
                  <a:lnTo>
                    <a:pt x="616458" y="122072"/>
                  </a:lnTo>
                  <a:lnTo>
                    <a:pt x="596315" y="118313"/>
                  </a:lnTo>
                  <a:lnTo>
                    <a:pt x="574941" y="117030"/>
                  </a:lnTo>
                  <a:lnTo>
                    <a:pt x="547306" y="118872"/>
                  </a:lnTo>
                  <a:lnTo>
                    <a:pt x="497636" y="133515"/>
                  </a:lnTo>
                  <a:lnTo>
                    <a:pt x="456006" y="162331"/>
                  </a:lnTo>
                  <a:lnTo>
                    <a:pt x="425729" y="202831"/>
                  </a:lnTo>
                  <a:lnTo>
                    <a:pt x="415150" y="227050"/>
                  </a:lnTo>
                  <a:lnTo>
                    <a:pt x="415048" y="227266"/>
                  </a:lnTo>
                  <a:lnTo>
                    <a:pt x="409702" y="244551"/>
                  </a:lnTo>
                  <a:lnTo>
                    <a:pt x="405942" y="262661"/>
                  </a:lnTo>
                  <a:lnTo>
                    <a:pt x="405866" y="263017"/>
                  </a:lnTo>
                  <a:lnTo>
                    <a:pt x="403682" y="281762"/>
                  </a:lnTo>
                  <a:lnTo>
                    <a:pt x="403580" y="282663"/>
                  </a:lnTo>
                  <a:lnTo>
                    <a:pt x="402805" y="303491"/>
                  </a:lnTo>
                  <a:lnTo>
                    <a:pt x="403669" y="321843"/>
                  </a:lnTo>
                  <a:lnTo>
                    <a:pt x="403745" y="323570"/>
                  </a:lnTo>
                  <a:lnTo>
                    <a:pt x="411226" y="361670"/>
                  </a:lnTo>
                  <a:lnTo>
                    <a:pt x="429514" y="402793"/>
                  </a:lnTo>
                  <a:lnTo>
                    <a:pt x="462165" y="440563"/>
                  </a:lnTo>
                  <a:lnTo>
                    <a:pt x="506691" y="466839"/>
                  </a:lnTo>
                  <a:lnTo>
                    <a:pt x="560793" y="480110"/>
                  </a:lnTo>
                  <a:lnTo>
                    <a:pt x="591286" y="481761"/>
                  </a:lnTo>
                  <a:lnTo>
                    <a:pt x="611352" y="481063"/>
                  </a:lnTo>
                  <a:lnTo>
                    <a:pt x="649452" y="475437"/>
                  </a:lnTo>
                  <a:lnTo>
                    <a:pt x="699985" y="456336"/>
                  </a:lnTo>
                  <a:lnTo>
                    <a:pt x="726681" y="436168"/>
                  </a:lnTo>
                  <a:lnTo>
                    <a:pt x="728941" y="434365"/>
                  </a:lnTo>
                  <a:lnTo>
                    <a:pt x="730084" y="432079"/>
                  </a:lnTo>
                  <a:lnTo>
                    <a:pt x="730084" y="426643"/>
                  </a:lnTo>
                  <a:lnTo>
                    <a:pt x="729170" y="424141"/>
                  </a:lnTo>
                  <a:lnTo>
                    <a:pt x="727354" y="421881"/>
                  </a:lnTo>
                  <a:lnTo>
                    <a:pt x="691108" y="375602"/>
                  </a:lnTo>
                  <a:lnTo>
                    <a:pt x="675652" y="355879"/>
                  </a:lnTo>
                  <a:lnTo>
                    <a:pt x="673836" y="353148"/>
                  </a:lnTo>
                  <a:lnTo>
                    <a:pt x="671334" y="351790"/>
                  </a:lnTo>
                  <a:lnTo>
                    <a:pt x="665899" y="351790"/>
                  </a:lnTo>
                  <a:lnTo>
                    <a:pt x="663625" y="352704"/>
                  </a:lnTo>
                  <a:lnTo>
                    <a:pt x="661365" y="354520"/>
                  </a:lnTo>
                  <a:lnTo>
                    <a:pt x="655624" y="359321"/>
                  </a:lnTo>
                  <a:lnTo>
                    <a:pt x="649084" y="363651"/>
                  </a:lnTo>
                  <a:lnTo>
                    <a:pt x="609828" y="375272"/>
                  </a:lnTo>
                  <a:lnTo>
                    <a:pt x="600811" y="375602"/>
                  </a:lnTo>
                  <a:lnTo>
                    <a:pt x="590194" y="375119"/>
                  </a:lnTo>
                  <a:lnTo>
                    <a:pt x="553669" y="363651"/>
                  </a:lnTo>
                  <a:lnTo>
                    <a:pt x="532079" y="338201"/>
                  </a:lnTo>
                  <a:lnTo>
                    <a:pt x="532079" y="332295"/>
                  </a:lnTo>
                  <a:lnTo>
                    <a:pt x="532980" y="331368"/>
                  </a:lnTo>
                  <a:lnTo>
                    <a:pt x="745744" y="331368"/>
                  </a:lnTo>
                  <a:lnTo>
                    <a:pt x="749134" y="328218"/>
                  </a:lnTo>
                  <a:lnTo>
                    <a:pt x="749134" y="321843"/>
                  </a:lnTo>
                  <a:lnTo>
                    <a:pt x="749579" y="317779"/>
                  </a:lnTo>
                  <a:lnTo>
                    <a:pt x="749820" y="312102"/>
                  </a:lnTo>
                  <a:close/>
                </a:path>
                <a:path w="1506855" h="481964">
                  <a:moveTo>
                    <a:pt x="1116558" y="244284"/>
                  </a:moveTo>
                  <a:lnTo>
                    <a:pt x="1107554" y="191033"/>
                  </a:lnTo>
                  <a:lnTo>
                    <a:pt x="1081760" y="150469"/>
                  </a:lnTo>
                  <a:lnTo>
                    <a:pt x="1043317" y="125476"/>
                  </a:lnTo>
                  <a:lnTo>
                    <a:pt x="996124" y="117030"/>
                  </a:lnTo>
                  <a:lnTo>
                    <a:pt x="970394" y="119672"/>
                  </a:lnTo>
                  <a:lnTo>
                    <a:pt x="948321" y="127584"/>
                  </a:lnTo>
                  <a:lnTo>
                    <a:pt x="929906" y="140779"/>
                  </a:lnTo>
                  <a:lnTo>
                    <a:pt x="915149" y="159232"/>
                  </a:lnTo>
                  <a:lnTo>
                    <a:pt x="914692" y="160591"/>
                  </a:lnTo>
                  <a:lnTo>
                    <a:pt x="914006" y="161036"/>
                  </a:lnTo>
                  <a:lnTo>
                    <a:pt x="912190" y="160147"/>
                  </a:lnTo>
                  <a:lnTo>
                    <a:pt x="911745" y="159004"/>
                  </a:lnTo>
                  <a:lnTo>
                    <a:pt x="911745" y="129540"/>
                  </a:lnTo>
                  <a:lnTo>
                    <a:pt x="910831" y="127025"/>
                  </a:lnTo>
                  <a:lnTo>
                    <a:pt x="907211" y="123405"/>
                  </a:lnTo>
                  <a:lnTo>
                    <a:pt x="904697" y="122491"/>
                  </a:lnTo>
                  <a:lnTo>
                    <a:pt x="790854" y="122491"/>
                  </a:lnTo>
                  <a:lnTo>
                    <a:pt x="788352" y="123405"/>
                  </a:lnTo>
                  <a:lnTo>
                    <a:pt x="784720" y="127025"/>
                  </a:lnTo>
                  <a:lnTo>
                    <a:pt x="783818" y="129540"/>
                  </a:lnTo>
                  <a:lnTo>
                    <a:pt x="783818" y="469290"/>
                  </a:lnTo>
                  <a:lnTo>
                    <a:pt x="784720" y="471792"/>
                  </a:lnTo>
                  <a:lnTo>
                    <a:pt x="788352" y="475411"/>
                  </a:lnTo>
                  <a:lnTo>
                    <a:pt x="790854" y="476300"/>
                  </a:lnTo>
                  <a:lnTo>
                    <a:pt x="904697" y="476300"/>
                  </a:lnTo>
                  <a:lnTo>
                    <a:pt x="907211" y="475411"/>
                  </a:lnTo>
                  <a:lnTo>
                    <a:pt x="910831" y="471792"/>
                  </a:lnTo>
                  <a:lnTo>
                    <a:pt x="911745" y="469290"/>
                  </a:lnTo>
                  <a:lnTo>
                    <a:pt x="911745" y="272186"/>
                  </a:lnTo>
                  <a:lnTo>
                    <a:pt x="912406" y="262470"/>
                  </a:lnTo>
                  <a:lnTo>
                    <a:pt x="934618" y="229743"/>
                  </a:lnTo>
                  <a:lnTo>
                    <a:pt x="950531" y="226593"/>
                  </a:lnTo>
                  <a:lnTo>
                    <a:pt x="958634" y="227380"/>
                  </a:lnTo>
                  <a:lnTo>
                    <a:pt x="987971" y="262470"/>
                  </a:lnTo>
                  <a:lnTo>
                    <a:pt x="988631" y="272186"/>
                  </a:lnTo>
                  <a:lnTo>
                    <a:pt x="988631" y="469290"/>
                  </a:lnTo>
                  <a:lnTo>
                    <a:pt x="989533" y="471792"/>
                  </a:lnTo>
                  <a:lnTo>
                    <a:pt x="993152" y="475411"/>
                  </a:lnTo>
                  <a:lnTo>
                    <a:pt x="995667" y="476300"/>
                  </a:lnTo>
                  <a:lnTo>
                    <a:pt x="1109510" y="476300"/>
                  </a:lnTo>
                  <a:lnTo>
                    <a:pt x="1112024" y="475411"/>
                  </a:lnTo>
                  <a:lnTo>
                    <a:pt x="1115644" y="471792"/>
                  </a:lnTo>
                  <a:lnTo>
                    <a:pt x="1116558" y="469290"/>
                  </a:lnTo>
                  <a:lnTo>
                    <a:pt x="1116558" y="244284"/>
                  </a:lnTo>
                  <a:close/>
                </a:path>
                <a:path w="1506855" h="481964">
                  <a:moveTo>
                    <a:pt x="1506435" y="7061"/>
                  </a:moveTo>
                  <a:lnTo>
                    <a:pt x="1505521" y="4546"/>
                  </a:lnTo>
                  <a:lnTo>
                    <a:pt x="1501902" y="927"/>
                  </a:lnTo>
                  <a:lnTo>
                    <a:pt x="1499400" y="12"/>
                  </a:lnTo>
                  <a:lnTo>
                    <a:pt x="1385544" y="12"/>
                  </a:lnTo>
                  <a:lnTo>
                    <a:pt x="1383042" y="927"/>
                  </a:lnTo>
                  <a:lnTo>
                    <a:pt x="1381239" y="2743"/>
                  </a:lnTo>
                  <a:lnTo>
                    <a:pt x="1379410" y="4546"/>
                  </a:lnTo>
                  <a:lnTo>
                    <a:pt x="1378508" y="7061"/>
                  </a:lnTo>
                  <a:lnTo>
                    <a:pt x="1378508" y="148348"/>
                  </a:lnTo>
                  <a:lnTo>
                    <a:pt x="1378508" y="300075"/>
                  </a:lnTo>
                  <a:lnTo>
                    <a:pt x="1377873" y="314109"/>
                  </a:lnTo>
                  <a:lnTo>
                    <a:pt x="1375956" y="326961"/>
                  </a:lnTo>
                  <a:lnTo>
                    <a:pt x="1372882" y="338188"/>
                  </a:lnTo>
                  <a:lnTo>
                    <a:pt x="1372768" y="338620"/>
                  </a:lnTo>
                  <a:lnTo>
                    <a:pt x="1368298" y="349084"/>
                  </a:lnTo>
                  <a:lnTo>
                    <a:pt x="1361465" y="359194"/>
                  </a:lnTo>
                  <a:lnTo>
                    <a:pt x="1353172" y="366420"/>
                  </a:lnTo>
                  <a:lnTo>
                    <a:pt x="1343329" y="370801"/>
                  </a:lnTo>
                  <a:lnTo>
                    <a:pt x="1343101" y="370801"/>
                  </a:lnTo>
                  <a:lnTo>
                    <a:pt x="1332242" y="372211"/>
                  </a:lnTo>
                  <a:lnTo>
                    <a:pt x="1296187" y="349758"/>
                  </a:lnTo>
                  <a:lnTo>
                    <a:pt x="1285976" y="300075"/>
                  </a:lnTo>
                  <a:lnTo>
                    <a:pt x="1286611" y="284899"/>
                  </a:lnTo>
                  <a:lnTo>
                    <a:pt x="1302778" y="239229"/>
                  </a:lnTo>
                  <a:lnTo>
                    <a:pt x="1332242" y="226606"/>
                  </a:lnTo>
                  <a:lnTo>
                    <a:pt x="1343825" y="228003"/>
                  </a:lnTo>
                  <a:lnTo>
                    <a:pt x="1343329" y="228003"/>
                  </a:lnTo>
                  <a:lnTo>
                    <a:pt x="1352664" y="231889"/>
                  </a:lnTo>
                  <a:lnTo>
                    <a:pt x="1375791" y="270662"/>
                  </a:lnTo>
                  <a:lnTo>
                    <a:pt x="1378419" y="298043"/>
                  </a:lnTo>
                  <a:lnTo>
                    <a:pt x="1378508" y="300075"/>
                  </a:lnTo>
                  <a:lnTo>
                    <a:pt x="1378508" y="148348"/>
                  </a:lnTo>
                  <a:lnTo>
                    <a:pt x="1378000" y="149263"/>
                  </a:lnTo>
                  <a:lnTo>
                    <a:pt x="1377569" y="149263"/>
                  </a:lnTo>
                  <a:lnTo>
                    <a:pt x="1376235" y="149606"/>
                  </a:lnTo>
                  <a:lnTo>
                    <a:pt x="1375333" y="149263"/>
                  </a:lnTo>
                  <a:lnTo>
                    <a:pt x="1360906" y="134658"/>
                  </a:lnTo>
                  <a:lnTo>
                    <a:pt x="1344155" y="124866"/>
                  </a:lnTo>
                  <a:lnTo>
                    <a:pt x="1324165" y="118999"/>
                  </a:lnTo>
                  <a:lnTo>
                    <a:pt x="1300949" y="117043"/>
                  </a:lnTo>
                  <a:lnTo>
                    <a:pt x="1277645" y="118681"/>
                  </a:lnTo>
                  <a:lnTo>
                    <a:pt x="1236141" y="131775"/>
                  </a:lnTo>
                  <a:lnTo>
                    <a:pt x="1201724" y="157302"/>
                  </a:lnTo>
                  <a:lnTo>
                    <a:pt x="1176210" y="191160"/>
                  </a:lnTo>
                  <a:lnTo>
                    <a:pt x="1160348" y="230682"/>
                  </a:lnTo>
                  <a:lnTo>
                    <a:pt x="1152867" y="274231"/>
                  </a:lnTo>
                  <a:lnTo>
                    <a:pt x="1151928" y="298043"/>
                  </a:lnTo>
                  <a:lnTo>
                    <a:pt x="1152436" y="314109"/>
                  </a:lnTo>
                  <a:lnTo>
                    <a:pt x="1152448" y="314655"/>
                  </a:lnTo>
                  <a:lnTo>
                    <a:pt x="1157681" y="356743"/>
                  </a:lnTo>
                  <a:lnTo>
                    <a:pt x="1170965" y="397802"/>
                  </a:lnTo>
                  <a:lnTo>
                    <a:pt x="1196644" y="437095"/>
                  </a:lnTo>
                  <a:lnTo>
                    <a:pt x="1232281" y="465493"/>
                  </a:lnTo>
                  <a:lnTo>
                    <a:pt x="1273276" y="479958"/>
                  </a:lnTo>
                  <a:lnTo>
                    <a:pt x="1295501" y="481774"/>
                  </a:lnTo>
                  <a:lnTo>
                    <a:pt x="1320596" y="479437"/>
                  </a:lnTo>
                  <a:lnTo>
                    <a:pt x="1342110" y="472414"/>
                  </a:lnTo>
                  <a:lnTo>
                    <a:pt x="1360055" y="460717"/>
                  </a:lnTo>
                  <a:lnTo>
                    <a:pt x="1374432" y="444334"/>
                  </a:lnTo>
                  <a:lnTo>
                    <a:pt x="1375333" y="442976"/>
                  </a:lnTo>
                  <a:lnTo>
                    <a:pt x="1376235" y="442531"/>
                  </a:lnTo>
                  <a:lnTo>
                    <a:pt x="1377162" y="442976"/>
                  </a:lnTo>
                  <a:lnTo>
                    <a:pt x="1378064" y="443445"/>
                  </a:lnTo>
                  <a:lnTo>
                    <a:pt x="1378508" y="444334"/>
                  </a:lnTo>
                  <a:lnTo>
                    <a:pt x="1378508" y="469290"/>
                  </a:lnTo>
                  <a:lnTo>
                    <a:pt x="1379410" y="471792"/>
                  </a:lnTo>
                  <a:lnTo>
                    <a:pt x="1383042" y="475424"/>
                  </a:lnTo>
                  <a:lnTo>
                    <a:pt x="1385544" y="476313"/>
                  </a:lnTo>
                  <a:lnTo>
                    <a:pt x="1499400" y="476313"/>
                  </a:lnTo>
                  <a:lnTo>
                    <a:pt x="1501902" y="475424"/>
                  </a:lnTo>
                  <a:lnTo>
                    <a:pt x="1505521" y="471792"/>
                  </a:lnTo>
                  <a:lnTo>
                    <a:pt x="1506435" y="469290"/>
                  </a:lnTo>
                  <a:lnTo>
                    <a:pt x="1506435" y="442531"/>
                  </a:lnTo>
                  <a:lnTo>
                    <a:pt x="1506435" y="372211"/>
                  </a:lnTo>
                  <a:lnTo>
                    <a:pt x="1506435" y="226606"/>
                  </a:lnTo>
                  <a:lnTo>
                    <a:pt x="1506435" y="149606"/>
                  </a:lnTo>
                  <a:lnTo>
                    <a:pt x="1506435" y="7061"/>
                  </a:lnTo>
                  <a:close/>
                </a:path>
              </a:pathLst>
            </a:custGeom>
            <a:solidFill>
              <a:srgbClr val="2b2c8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endParaRPr b="0" lang="es-ES" sz="1400" spc="-1" strike="noStrike">
                <a:solidFill>
                  <a:srgbClr val="000000"/>
                </a:solidFill>
                <a:latin typeface="Arial"/>
                <a:ea typeface="Arial"/>
              </a:endParaRPr>
            </a:p>
          </p:txBody>
        </p:sp>
        <p:sp>
          <p:nvSpPr>
            <p:cNvPr id="44" name="Google Shape;123;g395c3854bb5_0_58"/>
            <p:cNvSpPr/>
            <p:nvPr/>
          </p:nvSpPr>
          <p:spPr>
            <a:xfrm>
              <a:off x="2655720" y="2764440"/>
              <a:ext cx="1430640" cy="509760"/>
            </a:xfrm>
            <a:custGeom>
              <a:avLst/>
              <a:gdLst>
                <a:gd name="textAreaLeft" fmla="*/ 0 w 1430640"/>
                <a:gd name="textAreaRight" fmla="*/ 1432080 w 1430640"/>
                <a:gd name="textAreaTop" fmla="*/ 0 h 509760"/>
                <a:gd name="textAreaBottom" fmla="*/ 511200 h 509760"/>
              </a:gdLst>
              <a:ahLst/>
              <a:rect l="textAreaLeft" t="textAreaTop" r="textAreaRight" b="textAreaBottom"/>
              <a:pathLst>
                <a:path w="1431925" h="511175">
                  <a:moveTo>
                    <a:pt x="127939" y="158775"/>
                  </a:moveTo>
                  <a:lnTo>
                    <a:pt x="127012" y="156260"/>
                  </a:lnTo>
                  <a:lnTo>
                    <a:pt x="123393" y="152641"/>
                  </a:lnTo>
                  <a:lnTo>
                    <a:pt x="120891" y="151726"/>
                  </a:lnTo>
                  <a:lnTo>
                    <a:pt x="7035" y="151726"/>
                  </a:lnTo>
                  <a:lnTo>
                    <a:pt x="4546" y="152641"/>
                  </a:lnTo>
                  <a:lnTo>
                    <a:pt x="914" y="156260"/>
                  </a:lnTo>
                  <a:lnTo>
                    <a:pt x="0" y="158775"/>
                  </a:lnTo>
                  <a:lnTo>
                    <a:pt x="0" y="498525"/>
                  </a:lnTo>
                  <a:lnTo>
                    <a:pt x="914" y="501027"/>
                  </a:lnTo>
                  <a:lnTo>
                    <a:pt x="4546" y="504647"/>
                  </a:lnTo>
                  <a:lnTo>
                    <a:pt x="7035" y="505536"/>
                  </a:lnTo>
                  <a:lnTo>
                    <a:pt x="120891" y="505536"/>
                  </a:lnTo>
                  <a:lnTo>
                    <a:pt x="123393" y="504647"/>
                  </a:lnTo>
                  <a:lnTo>
                    <a:pt x="127012" y="501027"/>
                  </a:lnTo>
                  <a:lnTo>
                    <a:pt x="127939" y="498525"/>
                  </a:lnTo>
                  <a:lnTo>
                    <a:pt x="127939" y="158775"/>
                  </a:lnTo>
                  <a:close/>
                </a:path>
                <a:path w="1431925" h="511175">
                  <a:moveTo>
                    <a:pt x="128612" y="63944"/>
                  </a:moveTo>
                  <a:lnTo>
                    <a:pt x="118452" y="27203"/>
                  </a:lnTo>
                  <a:lnTo>
                    <a:pt x="77978" y="1092"/>
                  </a:lnTo>
                  <a:lnTo>
                    <a:pt x="64643" y="0"/>
                  </a:lnTo>
                  <a:lnTo>
                    <a:pt x="51295" y="1092"/>
                  </a:lnTo>
                  <a:lnTo>
                    <a:pt x="10833" y="27203"/>
                  </a:lnTo>
                  <a:lnTo>
                    <a:pt x="685" y="63944"/>
                  </a:lnTo>
                  <a:lnTo>
                    <a:pt x="1778" y="77000"/>
                  </a:lnTo>
                  <a:lnTo>
                    <a:pt x="28346" y="117767"/>
                  </a:lnTo>
                  <a:lnTo>
                    <a:pt x="64643" y="127914"/>
                  </a:lnTo>
                  <a:lnTo>
                    <a:pt x="77698" y="126784"/>
                  </a:lnTo>
                  <a:lnTo>
                    <a:pt x="77889" y="126784"/>
                  </a:lnTo>
                  <a:lnTo>
                    <a:pt x="89750" y="123405"/>
                  </a:lnTo>
                  <a:lnTo>
                    <a:pt x="89903" y="123405"/>
                  </a:lnTo>
                  <a:lnTo>
                    <a:pt x="100939" y="117563"/>
                  </a:lnTo>
                  <a:lnTo>
                    <a:pt x="110578" y="109537"/>
                  </a:lnTo>
                  <a:lnTo>
                    <a:pt x="118452" y="99796"/>
                  </a:lnTo>
                  <a:lnTo>
                    <a:pt x="124091" y="88950"/>
                  </a:lnTo>
                  <a:lnTo>
                    <a:pt x="127393" y="77279"/>
                  </a:lnTo>
                  <a:lnTo>
                    <a:pt x="127482" y="77000"/>
                  </a:lnTo>
                  <a:lnTo>
                    <a:pt x="128612" y="63944"/>
                  </a:lnTo>
                  <a:close/>
                </a:path>
                <a:path w="1431925" h="511175">
                  <a:moveTo>
                    <a:pt x="511009" y="273507"/>
                  </a:moveTo>
                  <a:lnTo>
                    <a:pt x="495261" y="226809"/>
                  </a:lnTo>
                  <a:lnTo>
                    <a:pt x="465137" y="190576"/>
                  </a:lnTo>
                  <a:lnTo>
                    <a:pt x="421551" y="162534"/>
                  </a:lnTo>
                  <a:lnTo>
                    <a:pt x="370357" y="148069"/>
                  </a:lnTo>
                  <a:lnTo>
                    <a:pt x="342265" y="146265"/>
                  </a:lnTo>
                  <a:lnTo>
                    <a:pt x="314540" y="147993"/>
                  </a:lnTo>
                  <a:lnTo>
                    <a:pt x="264185" y="161772"/>
                  </a:lnTo>
                  <a:lnTo>
                    <a:pt x="221322" y="188899"/>
                  </a:lnTo>
                  <a:lnTo>
                    <a:pt x="190017" y="226834"/>
                  </a:lnTo>
                  <a:lnTo>
                    <a:pt x="172999" y="267525"/>
                  </a:lnTo>
                  <a:lnTo>
                    <a:pt x="166204" y="305968"/>
                  </a:lnTo>
                  <a:lnTo>
                    <a:pt x="165354" y="326593"/>
                  </a:lnTo>
                  <a:lnTo>
                    <a:pt x="166204" y="347510"/>
                  </a:lnTo>
                  <a:lnTo>
                    <a:pt x="172999" y="386295"/>
                  </a:lnTo>
                  <a:lnTo>
                    <a:pt x="190271" y="427964"/>
                  </a:lnTo>
                  <a:lnTo>
                    <a:pt x="221576" y="467258"/>
                  </a:lnTo>
                  <a:lnTo>
                    <a:pt x="263931" y="495096"/>
                  </a:lnTo>
                  <a:lnTo>
                    <a:pt x="314286" y="509231"/>
                  </a:lnTo>
                  <a:lnTo>
                    <a:pt x="342265" y="510997"/>
                  </a:lnTo>
                  <a:lnTo>
                    <a:pt x="370014" y="509320"/>
                  </a:lnTo>
                  <a:lnTo>
                    <a:pt x="420547" y="495871"/>
                  </a:lnTo>
                  <a:lnTo>
                    <a:pt x="463626" y="469239"/>
                  </a:lnTo>
                  <a:lnTo>
                    <a:pt x="494411" y="430961"/>
                  </a:lnTo>
                  <a:lnTo>
                    <a:pt x="509651" y="390537"/>
                  </a:lnTo>
                  <a:lnTo>
                    <a:pt x="394665" y="357898"/>
                  </a:lnTo>
                  <a:lnTo>
                    <a:pt x="388302" y="356527"/>
                  </a:lnTo>
                  <a:lnTo>
                    <a:pt x="384454" y="359702"/>
                  </a:lnTo>
                  <a:lnTo>
                    <a:pt x="383095" y="367423"/>
                  </a:lnTo>
                  <a:lnTo>
                    <a:pt x="382409" y="370128"/>
                  </a:lnTo>
                  <a:lnTo>
                    <a:pt x="375780" y="383832"/>
                  </a:lnTo>
                  <a:lnTo>
                    <a:pt x="366763" y="393611"/>
                  </a:lnTo>
                  <a:lnTo>
                    <a:pt x="355371" y="399478"/>
                  </a:lnTo>
                  <a:lnTo>
                    <a:pt x="341591" y="401434"/>
                  </a:lnTo>
                  <a:lnTo>
                    <a:pt x="328663" y="399732"/>
                  </a:lnTo>
                  <a:lnTo>
                    <a:pt x="298843" y="364134"/>
                  </a:lnTo>
                  <a:lnTo>
                    <a:pt x="294640" y="327266"/>
                  </a:lnTo>
                  <a:lnTo>
                    <a:pt x="295148" y="313105"/>
                  </a:lnTo>
                  <a:lnTo>
                    <a:pt x="309562" y="269595"/>
                  </a:lnTo>
                  <a:lnTo>
                    <a:pt x="341591" y="255828"/>
                  </a:lnTo>
                  <a:lnTo>
                    <a:pt x="348843" y="256311"/>
                  </a:lnTo>
                  <a:lnTo>
                    <a:pt x="385140" y="292557"/>
                  </a:lnTo>
                  <a:lnTo>
                    <a:pt x="385584" y="298462"/>
                  </a:lnTo>
                  <a:lnTo>
                    <a:pt x="388759" y="301421"/>
                  </a:lnTo>
                  <a:lnTo>
                    <a:pt x="396697" y="301421"/>
                  </a:lnTo>
                  <a:lnTo>
                    <a:pt x="502170" y="284403"/>
                  </a:lnTo>
                  <a:lnTo>
                    <a:pt x="508050" y="283032"/>
                  </a:lnTo>
                  <a:lnTo>
                    <a:pt x="511009" y="280085"/>
                  </a:lnTo>
                  <a:lnTo>
                    <a:pt x="511009" y="273507"/>
                  </a:lnTo>
                  <a:close/>
                </a:path>
                <a:path w="1431925" h="511175">
                  <a:moveTo>
                    <a:pt x="674319" y="158775"/>
                  </a:moveTo>
                  <a:lnTo>
                    <a:pt x="673392" y="156260"/>
                  </a:lnTo>
                  <a:lnTo>
                    <a:pt x="669772" y="152641"/>
                  </a:lnTo>
                  <a:lnTo>
                    <a:pt x="667270" y="151726"/>
                  </a:lnTo>
                  <a:lnTo>
                    <a:pt x="553415" y="151726"/>
                  </a:lnTo>
                  <a:lnTo>
                    <a:pt x="550926" y="152641"/>
                  </a:lnTo>
                  <a:lnTo>
                    <a:pt x="547293" y="156260"/>
                  </a:lnTo>
                  <a:lnTo>
                    <a:pt x="546379" y="158775"/>
                  </a:lnTo>
                  <a:lnTo>
                    <a:pt x="546379" y="498525"/>
                  </a:lnTo>
                  <a:lnTo>
                    <a:pt x="547293" y="501027"/>
                  </a:lnTo>
                  <a:lnTo>
                    <a:pt x="550926" y="504647"/>
                  </a:lnTo>
                  <a:lnTo>
                    <a:pt x="553415" y="505536"/>
                  </a:lnTo>
                  <a:lnTo>
                    <a:pt x="667270" y="505536"/>
                  </a:lnTo>
                  <a:lnTo>
                    <a:pt x="669772" y="504647"/>
                  </a:lnTo>
                  <a:lnTo>
                    <a:pt x="673392" y="501027"/>
                  </a:lnTo>
                  <a:lnTo>
                    <a:pt x="674319" y="498525"/>
                  </a:lnTo>
                  <a:lnTo>
                    <a:pt x="674319" y="158775"/>
                  </a:lnTo>
                  <a:close/>
                </a:path>
                <a:path w="1431925" h="511175">
                  <a:moveTo>
                    <a:pt x="674992" y="63944"/>
                  </a:moveTo>
                  <a:lnTo>
                    <a:pt x="664845" y="27203"/>
                  </a:lnTo>
                  <a:lnTo>
                    <a:pt x="624357" y="1092"/>
                  </a:lnTo>
                  <a:lnTo>
                    <a:pt x="611022" y="0"/>
                  </a:lnTo>
                  <a:lnTo>
                    <a:pt x="597687" y="1092"/>
                  </a:lnTo>
                  <a:lnTo>
                    <a:pt x="557212" y="27203"/>
                  </a:lnTo>
                  <a:lnTo>
                    <a:pt x="547065" y="63944"/>
                  </a:lnTo>
                  <a:lnTo>
                    <a:pt x="548170" y="77000"/>
                  </a:lnTo>
                  <a:lnTo>
                    <a:pt x="548195" y="77279"/>
                  </a:lnTo>
                  <a:lnTo>
                    <a:pt x="551459" y="88950"/>
                  </a:lnTo>
                  <a:lnTo>
                    <a:pt x="551573" y="89369"/>
                  </a:lnTo>
                  <a:lnTo>
                    <a:pt x="585584" y="123405"/>
                  </a:lnTo>
                  <a:lnTo>
                    <a:pt x="611022" y="127914"/>
                  </a:lnTo>
                  <a:lnTo>
                    <a:pt x="624090" y="126784"/>
                  </a:lnTo>
                  <a:lnTo>
                    <a:pt x="624281" y="126784"/>
                  </a:lnTo>
                  <a:lnTo>
                    <a:pt x="636143" y="123405"/>
                  </a:lnTo>
                  <a:lnTo>
                    <a:pt x="636282" y="123405"/>
                  </a:lnTo>
                  <a:lnTo>
                    <a:pt x="647319" y="117563"/>
                  </a:lnTo>
                  <a:lnTo>
                    <a:pt x="673785" y="77279"/>
                  </a:lnTo>
                  <a:lnTo>
                    <a:pt x="673862" y="77000"/>
                  </a:lnTo>
                  <a:lnTo>
                    <a:pt x="674992" y="63944"/>
                  </a:lnTo>
                  <a:close/>
                </a:path>
                <a:path w="1431925" h="511175">
                  <a:moveTo>
                    <a:pt x="977773" y="31267"/>
                  </a:moveTo>
                  <a:lnTo>
                    <a:pt x="975055" y="29235"/>
                  </a:lnTo>
                  <a:lnTo>
                    <a:pt x="871855" y="29235"/>
                  </a:lnTo>
                  <a:lnTo>
                    <a:pt x="867778" y="31737"/>
                  </a:lnTo>
                  <a:lnTo>
                    <a:pt x="865505" y="36728"/>
                  </a:lnTo>
                  <a:lnTo>
                    <a:pt x="832167" y="99326"/>
                  </a:lnTo>
                  <a:lnTo>
                    <a:pt x="830338" y="102501"/>
                  </a:lnTo>
                  <a:lnTo>
                    <a:pt x="830313" y="105435"/>
                  </a:lnTo>
                  <a:lnTo>
                    <a:pt x="833412" y="110324"/>
                  </a:lnTo>
                  <a:lnTo>
                    <a:pt x="836015" y="111556"/>
                  </a:lnTo>
                  <a:lnTo>
                    <a:pt x="921296" y="111556"/>
                  </a:lnTo>
                  <a:lnTo>
                    <a:pt x="925385" y="109524"/>
                  </a:lnTo>
                  <a:lnTo>
                    <a:pt x="928103" y="105435"/>
                  </a:lnTo>
                  <a:lnTo>
                    <a:pt x="975741" y="41490"/>
                  </a:lnTo>
                  <a:lnTo>
                    <a:pt x="977099" y="39230"/>
                  </a:lnTo>
                  <a:lnTo>
                    <a:pt x="977773" y="37172"/>
                  </a:lnTo>
                  <a:lnTo>
                    <a:pt x="977773" y="31267"/>
                  </a:lnTo>
                  <a:close/>
                </a:path>
                <a:path w="1431925" h="511175">
                  <a:moveTo>
                    <a:pt x="1061478" y="326593"/>
                  </a:moveTo>
                  <a:lnTo>
                    <a:pt x="1060996" y="311670"/>
                  </a:lnTo>
                  <a:lnTo>
                    <a:pt x="1060970" y="310807"/>
                  </a:lnTo>
                  <a:lnTo>
                    <a:pt x="1059510" y="296138"/>
                  </a:lnTo>
                  <a:lnTo>
                    <a:pt x="1049464" y="255828"/>
                  </a:lnTo>
                  <a:lnTo>
                    <a:pt x="1030262" y="216611"/>
                  </a:lnTo>
                  <a:lnTo>
                    <a:pt x="993762" y="178587"/>
                  </a:lnTo>
                  <a:lnTo>
                    <a:pt x="945540" y="154355"/>
                  </a:lnTo>
                  <a:lnTo>
                    <a:pt x="932865" y="151599"/>
                  </a:lnTo>
                  <a:lnTo>
                    <a:pt x="932865" y="326593"/>
                  </a:lnTo>
                  <a:lnTo>
                    <a:pt x="932865" y="327952"/>
                  </a:lnTo>
                  <a:lnTo>
                    <a:pt x="932713" y="335813"/>
                  </a:lnTo>
                  <a:lnTo>
                    <a:pt x="932268" y="342595"/>
                  </a:lnTo>
                  <a:lnTo>
                    <a:pt x="932192" y="343763"/>
                  </a:lnTo>
                  <a:lnTo>
                    <a:pt x="920191" y="383082"/>
                  </a:lnTo>
                  <a:lnTo>
                    <a:pt x="886599" y="401421"/>
                  </a:lnTo>
                  <a:lnTo>
                    <a:pt x="871372" y="398703"/>
                  </a:lnTo>
                  <a:lnTo>
                    <a:pt x="843051" y="357898"/>
                  </a:lnTo>
                  <a:lnTo>
                    <a:pt x="840333" y="327952"/>
                  </a:lnTo>
                  <a:lnTo>
                    <a:pt x="840346" y="326593"/>
                  </a:lnTo>
                  <a:lnTo>
                    <a:pt x="840498" y="319443"/>
                  </a:lnTo>
                  <a:lnTo>
                    <a:pt x="840536" y="317919"/>
                  </a:lnTo>
                  <a:lnTo>
                    <a:pt x="841019" y="311670"/>
                  </a:lnTo>
                  <a:lnTo>
                    <a:pt x="841082" y="310807"/>
                  </a:lnTo>
                  <a:lnTo>
                    <a:pt x="841171" y="309587"/>
                  </a:lnTo>
                  <a:lnTo>
                    <a:pt x="842238" y="302272"/>
                  </a:lnTo>
                  <a:lnTo>
                    <a:pt x="843686" y="296138"/>
                  </a:lnTo>
                  <a:lnTo>
                    <a:pt x="843724" y="295960"/>
                  </a:lnTo>
                  <a:lnTo>
                    <a:pt x="871156" y="258330"/>
                  </a:lnTo>
                  <a:lnTo>
                    <a:pt x="886599" y="255828"/>
                  </a:lnTo>
                  <a:lnTo>
                    <a:pt x="901534" y="258330"/>
                  </a:lnTo>
                  <a:lnTo>
                    <a:pt x="929462" y="295960"/>
                  </a:lnTo>
                  <a:lnTo>
                    <a:pt x="932548" y="317919"/>
                  </a:lnTo>
                  <a:lnTo>
                    <a:pt x="932675" y="319443"/>
                  </a:lnTo>
                  <a:lnTo>
                    <a:pt x="932865" y="326593"/>
                  </a:lnTo>
                  <a:lnTo>
                    <a:pt x="932865" y="151599"/>
                  </a:lnTo>
                  <a:lnTo>
                    <a:pt x="917676" y="148285"/>
                  </a:lnTo>
                  <a:lnTo>
                    <a:pt x="887285" y="146265"/>
                  </a:lnTo>
                  <a:lnTo>
                    <a:pt x="856856" y="148285"/>
                  </a:lnTo>
                  <a:lnTo>
                    <a:pt x="803275" y="164452"/>
                  </a:lnTo>
                  <a:lnTo>
                    <a:pt x="759891" y="196265"/>
                  </a:lnTo>
                  <a:lnTo>
                    <a:pt x="729780" y="240652"/>
                  </a:lnTo>
                  <a:lnTo>
                    <a:pt x="716318" y="281381"/>
                  </a:lnTo>
                  <a:lnTo>
                    <a:pt x="712444" y="309587"/>
                  </a:lnTo>
                  <a:lnTo>
                    <a:pt x="712317" y="310807"/>
                  </a:lnTo>
                  <a:lnTo>
                    <a:pt x="712241" y="311670"/>
                  </a:lnTo>
                  <a:lnTo>
                    <a:pt x="711771" y="326593"/>
                  </a:lnTo>
                  <a:lnTo>
                    <a:pt x="711720" y="327952"/>
                  </a:lnTo>
                  <a:lnTo>
                    <a:pt x="711949" y="335813"/>
                  </a:lnTo>
                  <a:lnTo>
                    <a:pt x="712063" y="339521"/>
                  </a:lnTo>
                  <a:lnTo>
                    <a:pt x="712152" y="342595"/>
                  </a:lnTo>
                  <a:lnTo>
                    <a:pt x="718540" y="382384"/>
                  </a:lnTo>
                  <a:lnTo>
                    <a:pt x="740397" y="435457"/>
                  </a:lnTo>
                  <a:lnTo>
                    <a:pt x="777379" y="476288"/>
                  </a:lnTo>
                  <a:lnTo>
                    <a:pt x="826973" y="502310"/>
                  </a:lnTo>
                  <a:lnTo>
                    <a:pt x="886599" y="510984"/>
                  </a:lnTo>
                  <a:lnTo>
                    <a:pt x="917397" y="508812"/>
                  </a:lnTo>
                  <a:lnTo>
                    <a:pt x="917994" y="508812"/>
                  </a:lnTo>
                  <a:lnTo>
                    <a:pt x="973543" y="490893"/>
                  </a:lnTo>
                  <a:lnTo>
                    <a:pt x="1017562" y="455803"/>
                  </a:lnTo>
                  <a:lnTo>
                    <a:pt x="1047000" y="407327"/>
                  </a:lnTo>
                  <a:lnTo>
                    <a:pt x="1048829" y="401421"/>
                  </a:lnTo>
                  <a:lnTo>
                    <a:pt x="1056030" y="378307"/>
                  </a:lnTo>
                  <a:lnTo>
                    <a:pt x="1058418" y="365379"/>
                  </a:lnTo>
                  <a:lnTo>
                    <a:pt x="1060119" y="352450"/>
                  </a:lnTo>
                  <a:lnTo>
                    <a:pt x="1061135" y="339521"/>
                  </a:lnTo>
                  <a:lnTo>
                    <a:pt x="1061453" y="327952"/>
                  </a:lnTo>
                  <a:lnTo>
                    <a:pt x="1061478" y="326593"/>
                  </a:lnTo>
                  <a:close/>
                </a:path>
                <a:path w="1431925" h="511175">
                  <a:moveTo>
                    <a:pt x="1431632" y="273507"/>
                  </a:moveTo>
                  <a:lnTo>
                    <a:pt x="1422628" y="220256"/>
                  </a:lnTo>
                  <a:lnTo>
                    <a:pt x="1396847" y="179692"/>
                  </a:lnTo>
                  <a:lnTo>
                    <a:pt x="1358392" y="154698"/>
                  </a:lnTo>
                  <a:lnTo>
                    <a:pt x="1311198" y="146253"/>
                  </a:lnTo>
                  <a:lnTo>
                    <a:pt x="1285468" y="148894"/>
                  </a:lnTo>
                  <a:lnTo>
                    <a:pt x="1263396" y="156806"/>
                  </a:lnTo>
                  <a:lnTo>
                    <a:pt x="1244981" y="170002"/>
                  </a:lnTo>
                  <a:lnTo>
                    <a:pt x="1230223" y="188455"/>
                  </a:lnTo>
                  <a:lnTo>
                    <a:pt x="1229766" y="189814"/>
                  </a:lnTo>
                  <a:lnTo>
                    <a:pt x="1229080" y="190258"/>
                  </a:lnTo>
                  <a:lnTo>
                    <a:pt x="1227264" y="189369"/>
                  </a:lnTo>
                  <a:lnTo>
                    <a:pt x="1226820" y="188226"/>
                  </a:lnTo>
                  <a:lnTo>
                    <a:pt x="1226820" y="158762"/>
                  </a:lnTo>
                  <a:lnTo>
                    <a:pt x="1225905" y="156248"/>
                  </a:lnTo>
                  <a:lnTo>
                    <a:pt x="1222286" y="152628"/>
                  </a:lnTo>
                  <a:lnTo>
                    <a:pt x="1219771" y="151714"/>
                  </a:lnTo>
                  <a:lnTo>
                    <a:pt x="1105928" y="151714"/>
                  </a:lnTo>
                  <a:lnTo>
                    <a:pt x="1103426" y="152628"/>
                  </a:lnTo>
                  <a:lnTo>
                    <a:pt x="1099794" y="156248"/>
                  </a:lnTo>
                  <a:lnTo>
                    <a:pt x="1098892" y="158762"/>
                  </a:lnTo>
                  <a:lnTo>
                    <a:pt x="1098892" y="498513"/>
                  </a:lnTo>
                  <a:lnTo>
                    <a:pt x="1099794" y="501015"/>
                  </a:lnTo>
                  <a:lnTo>
                    <a:pt x="1103426" y="504634"/>
                  </a:lnTo>
                  <a:lnTo>
                    <a:pt x="1105928" y="505523"/>
                  </a:lnTo>
                  <a:lnTo>
                    <a:pt x="1219771" y="505523"/>
                  </a:lnTo>
                  <a:lnTo>
                    <a:pt x="1222286" y="504634"/>
                  </a:lnTo>
                  <a:lnTo>
                    <a:pt x="1225905" y="501015"/>
                  </a:lnTo>
                  <a:lnTo>
                    <a:pt x="1226820" y="498513"/>
                  </a:lnTo>
                  <a:lnTo>
                    <a:pt x="1226820" y="301409"/>
                  </a:lnTo>
                  <a:lnTo>
                    <a:pt x="1227480" y="291693"/>
                  </a:lnTo>
                  <a:lnTo>
                    <a:pt x="1249692" y="258965"/>
                  </a:lnTo>
                  <a:lnTo>
                    <a:pt x="1265605" y="255816"/>
                  </a:lnTo>
                  <a:lnTo>
                    <a:pt x="1273708" y="256603"/>
                  </a:lnTo>
                  <a:lnTo>
                    <a:pt x="1303058" y="291693"/>
                  </a:lnTo>
                  <a:lnTo>
                    <a:pt x="1303705" y="301409"/>
                  </a:lnTo>
                  <a:lnTo>
                    <a:pt x="1303705" y="498513"/>
                  </a:lnTo>
                  <a:lnTo>
                    <a:pt x="1304607" y="501015"/>
                  </a:lnTo>
                  <a:lnTo>
                    <a:pt x="1308227" y="504634"/>
                  </a:lnTo>
                  <a:lnTo>
                    <a:pt x="1310741" y="505523"/>
                  </a:lnTo>
                  <a:lnTo>
                    <a:pt x="1424584" y="505523"/>
                  </a:lnTo>
                  <a:lnTo>
                    <a:pt x="1427099" y="504634"/>
                  </a:lnTo>
                  <a:lnTo>
                    <a:pt x="1430718" y="501015"/>
                  </a:lnTo>
                  <a:lnTo>
                    <a:pt x="1431632" y="498513"/>
                  </a:lnTo>
                  <a:lnTo>
                    <a:pt x="1431632" y="273507"/>
                  </a:lnTo>
                  <a:close/>
                </a:path>
              </a:pathLst>
            </a:custGeom>
            <a:solidFill>
              <a:srgbClr val="2b2c8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endParaRPr b="0" lang="es-ES" sz="1400" spc="-1" strike="noStrike">
                <a:solidFill>
                  <a:srgbClr val="000000"/>
                </a:solidFill>
                <a:latin typeface="Arial"/>
                <a:ea typeface="Arial"/>
              </a:endParaRPr>
            </a:p>
          </p:txBody>
        </p:sp>
        <p:sp>
          <p:nvSpPr>
            <p:cNvPr id="45" name="Google Shape;124;g395c3854bb5_0_58"/>
            <p:cNvSpPr/>
            <p:nvPr/>
          </p:nvSpPr>
          <p:spPr>
            <a:xfrm>
              <a:off x="4258800" y="2793600"/>
              <a:ext cx="742320" cy="480600"/>
            </a:xfrm>
            <a:custGeom>
              <a:avLst/>
              <a:gdLst>
                <a:gd name="textAreaLeft" fmla="*/ 0 w 742320"/>
                <a:gd name="textAreaRight" fmla="*/ 743760 w 742320"/>
                <a:gd name="textAreaTop" fmla="*/ 0 h 480600"/>
                <a:gd name="textAreaBottom" fmla="*/ 482040 h 480600"/>
              </a:gdLst>
              <a:ahLst/>
              <a:rect l="textAreaLeft" t="textAreaTop" r="textAreaRight" b="textAreaBottom"/>
              <a:pathLst>
                <a:path w="743585" h="481964">
                  <a:moveTo>
                    <a:pt x="354507" y="7048"/>
                  </a:moveTo>
                  <a:lnTo>
                    <a:pt x="353593" y="4533"/>
                  </a:lnTo>
                  <a:lnTo>
                    <a:pt x="349973" y="914"/>
                  </a:lnTo>
                  <a:lnTo>
                    <a:pt x="347472" y="0"/>
                  </a:lnTo>
                  <a:lnTo>
                    <a:pt x="233616" y="0"/>
                  </a:lnTo>
                  <a:lnTo>
                    <a:pt x="231114" y="914"/>
                  </a:lnTo>
                  <a:lnTo>
                    <a:pt x="229311" y="2730"/>
                  </a:lnTo>
                  <a:lnTo>
                    <a:pt x="227482" y="4533"/>
                  </a:lnTo>
                  <a:lnTo>
                    <a:pt x="226580" y="7048"/>
                  </a:lnTo>
                  <a:lnTo>
                    <a:pt x="226580" y="148336"/>
                  </a:lnTo>
                  <a:lnTo>
                    <a:pt x="226580" y="300062"/>
                  </a:lnTo>
                  <a:lnTo>
                    <a:pt x="225945" y="314096"/>
                  </a:lnTo>
                  <a:lnTo>
                    <a:pt x="224028" y="326948"/>
                  </a:lnTo>
                  <a:lnTo>
                    <a:pt x="220954" y="338175"/>
                  </a:lnTo>
                  <a:lnTo>
                    <a:pt x="220840" y="338607"/>
                  </a:lnTo>
                  <a:lnTo>
                    <a:pt x="216369" y="349072"/>
                  </a:lnTo>
                  <a:lnTo>
                    <a:pt x="209537" y="359181"/>
                  </a:lnTo>
                  <a:lnTo>
                    <a:pt x="201244" y="366407"/>
                  </a:lnTo>
                  <a:lnTo>
                    <a:pt x="191401" y="370789"/>
                  </a:lnTo>
                  <a:lnTo>
                    <a:pt x="191173" y="370789"/>
                  </a:lnTo>
                  <a:lnTo>
                    <a:pt x="180314" y="372198"/>
                  </a:lnTo>
                  <a:lnTo>
                    <a:pt x="144259" y="349745"/>
                  </a:lnTo>
                  <a:lnTo>
                    <a:pt x="134048" y="300062"/>
                  </a:lnTo>
                  <a:lnTo>
                    <a:pt x="134683" y="284886"/>
                  </a:lnTo>
                  <a:lnTo>
                    <a:pt x="150850" y="239217"/>
                  </a:lnTo>
                  <a:lnTo>
                    <a:pt x="180314" y="226593"/>
                  </a:lnTo>
                  <a:lnTo>
                    <a:pt x="191897" y="227990"/>
                  </a:lnTo>
                  <a:lnTo>
                    <a:pt x="191401" y="227990"/>
                  </a:lnTo>
                  <a:lnTo>
                    <a:pt x="200723" y="231876"/>
                  </a:lnTo>
                  <a:lnTo>
                    <a:pt x="223862" y="270649"/>
                  </a:lnTo>
                  <a:lnTo>
                    <a:pt x="226491" y="298030"/>
                  </a:lnTo>
                  <a:lnTo>
                    <a:pt x="226580" y="300062"/>
                  </a:lnTo>
                  <a:lnTo>
                    <a:pt x="226580" y="148336"/>
                  </a:lnTo>
                  <a:lnTo>
                    <a:pt x="226072" y="149250"/>
                  </a:lnTo>
                  <a:lnTo>
                    <a:pt x="225640" y="149250"/>
                  </a:lnTo>
                  <a:lnTo>
                    <a:pt x="224307" y="149593"/>
                  </a:lnTo>
                  <a:lnTo>
                    <a:pt x="223405" y="149250"/>
                  </a:lnTo>
                  <a:lnTo>
                    <a:pt x="208978" y="134645"/>
                  </a:lnTo>
                  <a:lnTo>
                    <a:pt x="192227" y="124853"/>
                  </a:lnTo>
                  <a:lnTo>
                    <a:pt x="172237" y="118986"/>
                  </a:lnTo>
                  <a:lnTo>
                    <a:pt x="149021" y="117030"/>
                  </a:lnTo>
                  <a:lnTo>
                    <a:pt x="125717" y="118668"/>
                  </a:lnTo>
                  <a:lnTo>
                    <a:pt x="84201" y="131762"/>
                  </a:lnTo>
                  <a:lnTo>
                    <a:pt x="49796" y="157289"/>
                  </a:lnTo>
                  <a:lnTo>
                    <a:pt x="24282" y="191147"/>
                  </a:lnTo>
                  <a:lnTo>
                    <a:pt x="8420" y="230670"/>
                  </a:lnTo>
                  <a:lnTo>
                    <a:pt x="939" y="274218"/>
                  </a:lnTo>
                  <a:lnTo>
                    <a:pt x="0" y="298030"/>
                  </a:lnTo>
                  <a:lnTo>
                    <a:pt x="495" y="314096"/>
                  </a:lnTo>
                  <a:lnTo>
                    <a:pt x="520" y="314642"/>
                  </a:lnTo>
                  <a:lnTo>
                    <a:pt x="635" y="318617"/>
                  </a:lnTo>
                  <a:lnTo>
                    <a:pt x="5740" y="356730"/>
                  </a:lnTo>
                  <a:lnTo>
                    <a:pt x="19037" y="397789"/>
                  </a:lnTo>
                  <a:lnTo>
                    <a:pt x="44716" y="437083"/>
                  </a:lnTo>
                  <a:lnTo>
                    <a:pt x="80352" y="465480"/>
                  </a:lnTo>
                  <a:lnTo>
                    <a:pt x="121348" y="479945"/>
                  </a:lnTo>
                  <a:lnTo>
                    <a:pt x="143573" y="481761"/>
                  </a:lnTo>
                  <a:lnTo>
                    <a:pt x="168656" y="479425"/>
                  </a:lnTo>
                  <a:lnTo>
                    <a:pt x="190182" y="472401"/>
                  </a:lnTo>
                  <a:lnTo>
                    <a:pt x="208127" y="460705"/>
                  </a:lnTo>
                  <a:lnTo>
                    <a:pt x="222504" y="444322"/>
                  </a:lnTo>
                  <a:lnTo>
                    <a:pt x="223405" y="442963"/>
                  </a:lnTo>
                  <a:lnTo>
                    <a:pt x="224307" y="442518"/>
                  </a:lnTo>
                  <a:lnTo>
                    <a:pt x="225234" y="442963"/>
                  </a:lnTo>
                  <a:lnTo>
                    <a:pt x="226136" y="443433"/>
                  </a:lnTo>
                  <a:lnTo>
                    <a:pt x="226580" y="444322"/>
                  </a:lnTo>
                  <a:lnTo>
                    <a:pt x="226580" y="469277"/>
                  </a:lnTo>
                  <a:lnTo>
                    <a:pt x="227482" y="471779"/>
                  </a:lnTo>
                  <a:lnTo>
                    <a:pt x="231114" y="475411"/>
                  </a:lnTo>
                  <a:lnTo>
                    <a:pt x="233616" y="476300"/>
                  </a:lnTo>
                  <a:lnTo>
                    <a:pt x="347472" y="476300"/>
                  </a:lnTo>
                  <a:lnTo>
                    <a:pt x="349973" y="475411"/>
                  </a:lnTo>
                  <a:lnTo>
                    <a:pt x="353593" y="471779"/>
                  </a:lnTo>
                  <a:lnTo>
                    <a:pt x="354507" y="469277"/>
                  </a:lnTo>
                  <a:lnTo>
                    <a:pt x="354507" y="442518"/>
                  </a:lnTo>
                  <a:lnTo>
                    <a:pt x="354507" y="372198"/>
                  </a:lnTo>
                  <a:lnTo>
                    <a:pt x="354507" y="226593"/>
                  </a:lnTo>
                  <a:lnTo>
                    <a:pt x="354507" y="149593"/>
                  </a:lnTo>
                  <a:lnTo>
                    <a:pt x="354507" y="7048"/>
                  </a:lnTo>
                  <a:close/>
                </a:path>
                <a:path w="743585" h="481964">
                  <a:moveTo>
                    <a:pt x="743026" y="312089"/>
                  </a:moveTo>
                  <a:lnTo>
                    <a:pt x="739165" y="265353"/>
                  </a:lnTo>
                  <a:lnTo>
                    <a:pt x="736498" y="252336"/>
                  </a:lnTo>
                  <a:lnTo>
                    <a:pt x="729843" y="231609"/>
                  </a:lnTo>
                  <a:lnTo>
                    <a:pt x="727570" y="226580"/>
                  </a:lnTo>
                  <a:lnTo>
                    <a:pt x="721017" y="212026"/>
                  </a:lnTo>
                  <a:lnTo>
                    <a:pt x="697141" y="176669"/>
                  </a:lnTo>
                  <a:lnTo>
                    <a:pt x="666508" y="148615"/>
                  </a:lnTo>
                  <a:lnTo>
                    <a:pt x="629831" y="128524"/>
                  </a:lnTo>
                  <a:lnTo>
                    <a:pt x="609663" y="122059"/>
                  </a:lnTo>
                  <a:lnTo>
                    <a:pt x="609663" y="260845"/>
                  </a:lnTo>
                  <a:lnTo>
                    <a:pt x="609663" y="264464"/>
                  </a:lnTo>
                  <a:lnTo>
                    <a:pt x="608749" y="265353"/>
                  </a:lnTo>
                  <a:lnTo>
                    <a:pt x="528447" y="265353"/>
                  </a:lnTo>
                  <a:lnTo>
                    <a:pt x="527545" y="265036"/>
                  </a:lnTo>
                  <a:lnTo>
                    <a:pt x="525741" y="263664"/>
                  </a:lnTo>
                  <a:lnTo>
                    <a:pt x="525589" y="263004"/>
                  </a:lnTo>
                  <a:lnTo>
                    <a:pt x="525513" y="262648"/>
                  </a:lnTo>
                  <a:lnTo>
                    <a:pt x="525957" y="261289"/>
                  </a:lnTo>
                  <a:lnTo>
                    <a:pt x="528688" y="253796"/>
                  </a:lnTo>
                  <a:lnTo>
                    <a:pt x="535190" y="241896"/>
                  </a:lnTo>
                  <a:lnTo>
                    <a:pt x="543826" y="233387"/>
                  </a:lnTo>
                  <a:lnTo>
                    <a:pt x="554405" y="228371"/>
                  </a:lnTo>
                  <a:lnTo>
                    <a:pt x="553935" y="228371"/>
                  </a:lnTo>
                  <a:lnTo>
                    <a:pt x="567474" y="226580"/>
                  </a:lnTo>
                  <a:lnTo>
                    <a:pt x="574979" y="227037"/>
                  </a:lnTo>
                  <a:lnTo>
                    <a:pt x="581837" y="228371"/>
                  </a:lnTo>
                  <a:lnTo>
                    <a:pt x="607618" y="253796"/>
                  </a:lnTo>
                  <a:lnTo>
                    <a:pt x="608977" y="257886"/>
                  </a:lnTo>
                  <a:lnTo>
                    <a:pt x="609663" y="260845"/>
                  </a:lnTo>
                  <a:lnTo>
                    <a:pt x="609663" y="122059"/>
                  </a:lnTo>
                  <a:lnTo>
                    <a:pt x="589521" y="118300"/>
                  </a:lnTo>
                  <a:lnTo>
                    <a:pt x="568147" y="117017"/>
                  </a:lnTo>
                  <a:lnTo>
                    <a:pt x="540512" y="118859"/>
                  </a:lnTo>
                  <a:lnTo>
                    <a:pt x="490842" y="133502"/>
                  </a:lnTo>
                  <a:lnTo>
                    <a:pt x="449199" y="162318"/>
                  </a:lnTo>
                  <a:lnTo>
                    <a:pt x="418934" y="202819"/>
                  </a:lnTo>
                  <a:lnTo>
                    <a:pt x="408355" y="227037"/>
                  </a:lnTo>
                  <a:lnTo>
                    <a:pt x="408254" y="227253"/>
                  </a:lnTo>
                  <a:lnTo>
                    <a:pt x="402894" y="244538"/>
                  </a:lnTo>
                  <a:lnTo>
                    <a:pt x="399148" y="262648"/>
                  </a:lnTo>
                  <a:lnTo>
                    <a:pt x="399072" y="263004"/>
                  </a:lnTo>
                  <a:lnTo>
                    <a:pt x="396887" y="281749"/>
                  </a:lnTo>
                  <a:lnTo>
                    <a:pt x="396786" y="282651"/>
                  </a:lnTo>
                  <a:lnTo>
                    <a:pt x="396011" y="303479"/>
                  </a:lnTo>
                  <a:lnTo>
                    <a:pt x="396875" y="321830"/>
                  </a:lnTo>
                  <a:lnTo>
                    <a:pt x="396951" y="323557"/>
                  </a:lnTo>
                  <a:lnTo>
                    <a:pt x="404431" y="361657"/>
                  </a:lnTo>
                  <a:lnTo>
                    <a:pt x="422719" y="402780"/>
                  </a:lnTo>
                  <a:lnTo>
                    <a:pt x="455371" y="440550"/>
                  </a:lnTo>
                  <a:lnTo>
                    <a:pt x="499897" y="466826"/>
                  </a:lnTo>
                  <a:lnTo>
                    <a:pt x="553999" y="480098"/>
                  </a:lnTo>
                  <a:lnTo>
                    <a:pt x="584492" y="481749"/>
                  </a:lnTo>
                  <a:lnTo>
                    <a:pt x="604558" y="481050"/>
                  </a:lnTo>
                  <a:lnTo>
                    <a:pt x="642658" y="475424"/>
                  </a:lnTo>
                  <a:lnTo>
                    <a:pt x="693178" y="456323"/>
                  </a:lnTo>
                  <a:lnTo>
                    <a:pt x="719886" y="436156"/>
                  </a:lnTo>
                  <a:lnTo>
                    <a:pt x="722147" y="434352"/>
                  </a:lnTo>
                  <a:lnTo>
                    <a:pt x="723290" y="432066"/>
                  </a:lnTo>
                  <a:lnTo>
                    <a:pt x="723290" y="426631"/>
                  </a:lnTo>
                  <a:lnTo>
                    <a:pt x="722376" y="424129"/>
                  </a:lnTo>
                  <a:lnTo>
                    <a:pt x="720559" y="421868"/>
                  </a:lnTo>
                  <a:lnTo>
                    <a:pt x="684314" y="375589"/>
                  </a:lnTo>
                  <a:lnTo>
                    <a:pt x="668858" y="355866"/>
                  </a:lnTo>
                  <a:lnTo>
                    <a:pt x="667042" y="353136"/>
                  </a:lnTo>
                  <a:lnTo>
                    <a:pt x="664540" y="351777"/>
                  </a:lnTo>
                  <a:lnTo>
                    <a:pt x="659104" y="351777"/>
                  </a:lnTo>
                  <a:lnTo>
                    <a:pt x="656831" y="352691"/>
                  </a:lnTo>
                  <a:lnTo>
                    <a:pt x="654570" y="354507"/>
                  </a:lnTo>
                  <a:lnTo>
                    <a:pt x="648830" y="359308"/>
                  </a:lnTo>
                  <a:lnTo>
                    <a:pt x="642289" y="363639"/>
                  </a:lnTo>
                  <a:lnTo>
                    <a:pt x="603021" y="375259"/>
                  </a:lnTo>
                  <a:lnTo>
                    <a:pt x="594017" y="375589"/>
                  </a:lnTo>
                  <a:lnTo>
                    <a:pt x="583399" y="375107"/>
                  </a:lnTo>
                  <a:lnTo>
                    <a:pt x="546874" y="363639"/>
                  </a:lnTo>
                  <a:lnTo>
                    <a:pt x="525284" y="338188"/>
                  </a:lnTo>
                  <a:lnTo>
                    <a:pt x="525284" y="332282"/>
                  </a:lnTo>
                  <a:lnTo>
                    <a:pt x="526186" y="331355"/>
                  </a:lnTo>
                  <a:lnTo>
                    <a:pt x="738949" y="331355"/>
                  </a:lnTo>
                  <a:lnTo>
                    <a:pt x="742340" y="328206"/>
                  </a:lnTo>
                  <a:lnTo>
                    <a:pt x="742340" y="321830"/>
                  </a:lnTo>
                  <a:lnTo>
                    <a:pt x="742784" y="317766"/>
                  </a:lnTo>
                  <a:lnTo>
                    <a:pt x="743026" y="312089"/>
                  </a:lnTo>
                  <a:close/>
                </a:path>
              </a:pathLst>
            </a:custGeom>
            <a:solidFill>
              <a:srgbClr val="2b2c8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endParaRPr b="0" lang="es-ES" sz="1400" spc="-1" strike="noStrike">
                <a:solidFill>
                  <a:srgbClr val="000000"/>
                </a:solidFill>
                <a:latin typeface="Arial"/>
                <a:ea typeface="Arial"/>
              </a:endParaRPr>
            </a:p>
          </p:txBody>
        </p:sp>
        <p:sp>
          <p:nvSpPr>
            <p:cNvPr id="46" name="Google Shape;125;g395c3854bb5_0_58"/>
            <p:cNvSpPr/>
            <p:nvPr/>
          </p:nvSpPr>
          <p:spPr>
            <a:xfrm>
              <a:off x="5169960" y="2788200"/>
              <a:ext cx="2495520" cy="486360"/>
            </a:xfrm>
            <a:custGeom>
              <a:avLst/>
              <a:gdLst>
                <a:gd name="textAreaLeft" fmla="*/ 0 w 2495520"/>
                <a:gd name="textAreaRight" fmla="*/ 2496960 w 2495520"/>
                <a:gd name="textAreaTop" fmla="*/ 0 h 486360"/>
                <a:gd name="textAreaBottom" fmla="*/ 487800 h 486360"/>
              </a:gdLst>
              <a:ahLst/>
              <a:rect l="textAreaLeft" t="textAreaTop" r="textAreaRight" b="textAreaBottom"/>
              <a:pathLst>
                <a:path w="2496820" h="487679">
                  <a:moveTo>
                    <a:pt x="375589" y="163982"/>
                  </a:moveTo>
                  <a:lnTo>
                    <a:pt x="369722" y="117957"/>
                  </a:lnTo>
                  <a:lnTo>
                    <a:pt x="352132" y="77901"/>
                  </a:lnTo>
                  <a:lnTo>
                    <a:pt x="323875" y="44970"/>
                  </a:lnTo>
                  <a:lnTo>
                    <a:pt x="286118" y="20408"/>
                  </a:lnTo>
                  <a:lnTo>
                    <a:pt x="240271" y="5092"/>
                  </a:lnTo>
                  <a:lnTo>
                    <a:pt x="187794" y="0"/>
                  </a:lnTo>
                  <a:lnTo>
                    <a:pt x="160718" y="1358"/>
                  </a:lnTo>
                  <a:lnTo>
                    <a:pt x="111556" y="12230"/>
                  </a:lnTo>
                  <a:lnTo>
                    <a:pt x="69392" y="33756"/>
                  </a:lnTo>
                  <a:lnTo>
                    <a:pt x="36398" y="64363"/>
                  </a:lnTo>
                  <a:lnTo>
                    <a:pt x="13208" y="103492"/>
                  </a:lnTo>
                  <a:lnTo>
                    <a:pt x="1460" y="149085"/>
                  </a:lnTo>
                  <a:lnTo>
                    <a:pt x="0" y="174167"/>
                  </a:lnTo>
                  <a:lnTo>
                    <a:pt x="0" y="311619"/>
                  </a:lnTo>
                  <a:lnTo>
                    <a:pt x="5867" y="360883"/>
                  </a:lnTo>
                  <a:lnTo>
                    <a:pt x="23482" y="403809"/>
                  </a:lnTo>
                  <a:lnTo>
                    <a:pt x="51714" y="439115"/>
                  </a:lnTo>
                  <a:lnTo>
                    <a:pt x="89471" y="465404"/>
                  </a:lnTo>
                  <a:lnTo>
                    <a:pt x="135305" y="481736"/>
                  </a:lnTo>
                  <a:lnTo>
                    <a:pt x="187794" y="487184"/>
                  </a:lnTo>
                  <a:lnTo>
                    <a:pt x="214858" y="485889"/>
                  </a:lnTo>
                  <a:lnTo>
                    <a:pt x="264020" y="475500"/>
                  </a:lnTo>
                  <a:lnTo>
                    <a:pt x="306184" y="455002"/>
                  </a:lnTo>
                  <a:lnTo>
                    <a:pt x="339191" y="425919"/>
                  </a:lnTo>
                  <a:lnTo>
                    <a:pt x="362394" y="388810"/>
                  </a:lnTo>
                  <a:lnTo>
                    <a:pt x="374116" y="345605"/>
                  </a:lnTo>
                  <a:lnTo>
                    <a:pt x="375589" y="321830"/>
                  </a:lnTo>
                  <a:lnTo>
                    <a:pt x="375589" y="317741"/>
                  </a:lnTo>
                  <a:lnTo>
                    <a:pt x="372198" y="315480"/>
                  </a:lnTo>
                  <a:lnTo>
                    <a:pt x="257886" y="309575"/>
                  </a:lnTo>
                  <a:lnTo>
                    <a:pt x="254711" y="309130"/>
                  </a:lnTo>
                  <a:lnTo>
                    <a:pt x="252196" y="309575"/>
                  </a:lnTo>
                  <a:lnTo>
                    <a:pt x="248577" y="312305"/>
                  </a:lnTo>
                  <a:lnTo>
                    <a:pt x="247675" y="314337"/>
                  </a:lnTo>
                  <a:lnTo>
                    <a:pt x="247675" y="317068"/>
                  </a:lnTo>
                  <a:lnTo>
                    <a:pt x="246646" y="330009"/>
                  </a:lnTo>
                  <a:lnTo>
                    <a:pt x="222491" y="368236"/>
                  </a:lnTo>
                  <a:lnTo>
                    <a:pt x="187794" y="377621"/>
                  </a:lnTo>
                  <a:lnTo>
                    <a:pt x="174866" y="376580"/>
                  </a:lnTo>
                  <a:lnTo>
                    <a:pt x="137096" y="351955"/>
                  </a:lnTo>
                  <a:lnTo>
                    <a:pt x="127914" y="317068"/>
                  </a:lnTo>
                  <a:lnTo>
                    <a:pt x="127914" y="170776"/>
                  </a:lnTo>
                  <a:lnTo>
                    <a:pt x="144246" y="126199"/>
                  </a:lnTo>
                  <a:lnTo>
                    <a:pt x="187794" y="109537"/>
                  </a:lnTo>
                  <a:lnTo>
                    <a:pt x="200723" y="110578"/>
                  </a:lnTo>
                  <a:lnTo>
                    <a:pt x="238480" y="135242"/>
                  </a:lnTo>
                  <a:lnTo>
                    <a:pt x="247675" y="170776"/>
                  </a:lnTo>
                  <a:lnTo>
                    <a:pt x="247675" y="175755"/>
                  </a:lnTo>
                  <a:lnTo>
                    <a:pt x="250405" y="178269"/>
                  </a:lnTo>
                  <a:lnTo>
                    <a:pt x="257886" y="178269"/>
                  </a:lnTo>
                  <a:lnTo>
                    <a:pt x="365391" y="171450"/>
                  </a:lnTo>
                  <a:lnTo>
                    <a:pt x="372198" y="170548"/>
                  </a:lnTo>
                  <a:lnTo>
                    <a:pt x="375589" y="168046"/>
                  </a:lnTo>
                  <a:lnTo>
                    <a:pt x="375589" y="163982"/>
                  </a:lnTo>
                  <a:close/>
                </a:path>
                <a:path w="2496820" h="487679">
                  <a:moveTo>
                    <a:pt x="747090" y="134950"/>
                  </a:moveTo>
                  <a:lnTo>
                    <a:pt x="746175" y="132448"/>
                  </a:lnTo>
                  <a:lnTo>
                    <a:pt x="742556" y="128816"/>
                  </a:lnTo>
                  <a:lnTo>
                    <a:pt x="740054" y="127901"/>
                  </a:lnTo>
                  <a:lnTo>
                    <a:pt x="626198" y="127901"/>
                  </a:lnTo>
                  <a:lnTo>
                    <a:pt x="623709" y="128816"/>
                  </a:lnTo>
                  <a:lnTo>
                    <a:pt x="621893" y="130632"/>
                  </a:lnTo>
                  <a:lnTo>
                    <a:pt x="620077" y="132448"/>
                  </a:lnTo>
                  <a:lnTo>
                    <a:pt x="619175" y="134950"/>
                  </a:lnTo>
                  <a:lnTo>
                    <a:pt x="619175" y="341325"/>
                  </a:lnTo>
                  <a:lnTo>
                    <a:pt x="618947" y="342684"/>
                  </a:lnTo>
                  <a:lnTo>
                    <a:pt x="618490" y="343611"/>
                  </a:lnTo>
                  <a:lnTo>
                    <a:pt x="616686" y="351040"/>
                  </a:lnTo>
                  <a:lnTo>
                    <a:pt x="613994" y="357644"/>
                  </a:lnTo>
                  <a:lnTo>
                    <a:pt x="581063" y="377609"/>
                  </a:lnTo>
                  <a:lnTo>
                    <a:pt x="572973" y="376821"/>
                  </a:lnTo>
                  <a:lnTo>
                    <a:pt x="543623" y="341744"/>
                  </a:lnTo>
                  <a:lnTo>
                    <a:pt x="542963" y="332016"/>
                  </a:lnTo>
                  <a:lnTo>
                    <a:pt x="542963" y="134950"/>
                  </a:lnTo>
                  <a:lnTo>
                    <a:pt x="542048" y="132448"/>
                  </a:lnTo>
                  <a:lnTo>
                    <a:pt x="538429" y="128816"/>
                  </a:lnTo>
                  <a:lnTo>
                    <a:pt x="535927" y="127901"/>
                  </a:lnTo>
                  <a:lnTo>
                    <a:pt x="422071" y="127901"/>
                  </a:lnTo>
                  <a:lnTo>
                    <a:pt x="419569" y="128816"/>
                  </a:lnTo>
                  <a:lnTo>
                    <a:pt x="415950" y="132448"/>
                  </a:lnTo>
                  <a:lnTo>
                    <a:pt x="415048" y="134950"/>
                  </a:lnTo>
                  <a:lnTo>
                    <a:pt x="415048" y="359930"/>
                  </a:lnTo>
                  <a:lnTo>
                    <a:pt x="422706" y="413258"/>
                  </a:lnTo>
                  <a:lnTo>
                    <a:pt x="445668" y="453491"/>
                  </a:lnTo>
                  <a:lnTo>
                    <a:pt x="481558" y="478751"/>
                  </a:lnTo>
                  <a:lnTo>
                    <a:pt x="527989" y="487172"/>
                  </a:lnTo>
                  <a:lnTo>
                    <a:pt x="555637" y="484708"/>
                  </a:lnTo>
                  <a:lnTo>
                    <a:pt x="579374" y="477316"/>
                  </a:lnTo>
                  <a:lnTo>
                    <a:pt x="599186" y="464985"/>
                  </a:lnTo>
                  <a:lnTo>
                    <a:pt x="615099" y="447713"/>
                  </a:lnTo>
                  <a:lnTo>
                    <a:pt x="615988" y="446341"/>
                  </a:lnTo>
                  <a:lnTo>
                    <a:pt x="616889" y="445897"/>
                  </a:lnTo>
                  <a:lnTo>
                    <a:pt x="618718" y="446798"/>
                  </a:lnTo>
                  <a:lnTo>
                    <a:pt x="619175" y="447713"/>
                  </a:lnTo>
                  <a:lnTo>
                    <a:pt x="619175" y="474700"/>
                  </a:lnTo>
                  <a:lnTo>
                    <a:pt x="620077" y="477202"/>
                  </a:lnTo>
                  <a:lnTo>
                    <a:pt x="623709" y="480822"/>
                  </a:lnTo>
                  <a:lnTo>
                    <a:pt x="626198" y="481723"/>
                  </a:lnTo>
                  <a:lnTo>
                    <a:pt x="740054" y="481723"/>
                  </a:lnTo>
                  <a:lnTo>
                    <a:pt x="742556" y="480822"/>
                  </a:lnTo>
                  <a:lnTo>
                    <a:pt x="746175" y="477202"/>
                  </a:lnTo>
                  <a:lnTo>
                    <a:pt x="747090" y="474700"/>
                  </a:lnTo>
                  <a:lnTo>
                    <a:pt x="747090" y="134950"/>
                  </a:lnTo>
                  <a:close/>
                </a:path>
                <a:path w="2496820" h="487679">
                  <a:moveTo>
                    <a:pt x="1133589" y="317512"/>
                  </a:moveTo>
                  <a:lnTo>
                    <a:pt x="1129715" y="270776"/>
                  </a:lnTo>
                  <a:lnTo>
                    <a:pt x="1127048" y="257759"/>
                  </a:lnTo>
                  <a:lnTo>
                    <a:pt x="1111567" y="217449"/>
                  </a:lnTo>
                  <a:lnTo>
                    <a:pt x="1087691" y="182092"/>
                  </a:lnTo>
                  <a:lnTo>
                    <a:pt x="1057071" y="154038"/>
                  </a:lnTo>
                  <a:lnTo>
                    <a:pt x="1020394" y="133946"/>
                  </a:lnTo>
                  <a:lnTo>
                    <a:pt x="1000226" y="127495"/>
                  </a:lnTo>
                  <a:lnTo>
                    <a:pt x="1000226" y="266268"/>
                  </a:lnTo>
                  <a:lnTo>
                    <a:pt x="1000226" y="269887"/>
                  </a:lnTo>
                  <a:lnTo>
                    <a:pt x="999312" y="270776"/>
                  </a:lnTo>
                  <a:lnTo>
                    <a:pt x="919010" y="270776"/>
                  </a:lnTo>
                  <a:lnTo>
                    <a:pt x="918108" y="270459"/>
                  </a:lnTo>
                  <a:lnTo>
                    <a:pt x="916305" y="269087"/>
                  </a:lnTo>
                  <a:lnTo>
                    <a:pt x="916152" y="268427"/>
                  </a:lnTo>
                  <a:lnTo>
                    <a:pt x="916076" y="268071"/>
                  </a:lnTo>
                  <a:lnTo>
                    <a:pt x="916520" y="266712"/>
                  </a:lnTo>
                  <a:lnTo>
                    <a:pt x="919251" y="259219"/>
                  </a:lnTo>
                  <a:lnTo>
                    <a:pt x="925753" y="247319"/>
                  </a:lnTo>
                  <a:lnTo>
                    <a:pt x="934377" y="238810"/>
                  </a:lnTo>
                  <a:lnTo>
                    <a:pt x="944956" y="233794"/>
                  </a:lnTo>
                  <a:lnTo>
                    <a:pt x="944486" y="233794"/>
                  </a:lnTo>
                  <a:lnTo>
                    <a:pt x="958037" y="232003"/>
                  </a:lnTo>
                  <a:lnTo>
                    <a:pt x="965530" y="232460"/>
                  </a:lnTo>
                  <a:lnTo>
                    <a:pt x="972400" y="233794"/>
                  </a:lnTo>
                  <a:lnTo>
                    <a:pt x="998181" y="259219"/>
                  </a:lnTo>
                  <a:lnTo>
                    <a:pt x="999540" y="263309"/>
                  </a:lnTo>
                  <a:lnTo>
                    <a:pt x="1000226" y="266268"/>
                  </a:lnTo>
                  <a:lnTo>
                    <a:pt x="1000226" y="127495"/>
                  </a:lnTo>
                  <a:lnTo>
                    <a:pt x="980071" y="123723"/>
                  </a:lnTo>
                  <a:lnTo>
                    <a:pt x="958710" y="122440"/>
                  </a:lnTo>
                  <a:lnTo>
                    <a:pt x="931062" y="124282"/>
                  </a:lnTo>
                  <a:lnTo>
                    <a:pt x="881392" y="138925"/>
                  </a:lnTo>
                  <a:lnTo>
                    <a:pt x="839762" y="167741"/>
                  </a:lnTo>
                  <a:lnTo>
                    <a:pt x="809485" y="208241"/>
                  </a:lnTo>
                  <a:lnTo>
                    <a:pt x="793457" y="249961"/>
                  </a:lnTo>
                  <a:lnTo>
                    <a:pt x="789698" y="268071"/>
                  </a:lnTo>
                  <a:lnTo>
                    <a:pt x="789622" y="268427"/>
                  </a:lnTo>
                  <a:lnTo>
                    <a:pt x="787438" y="287172"/>
                  </a:lnTo>
                  <a:lnTo>
                    <a:pt x="787336" y="288074"/>
                  </a:lnTo>
                  <a:lnTo>
                    <a:pt x="786574" y="308902"/>
                  </a:lnTo>
                  <a:lnTo>
                    <a:pt x="787425" y="327253"/>
                  </a:lnTo>
                  <a:lnTo>
                    <a:pt x="787501" y="328980"/>
                  </a:lnTo>
                  <a:lnTo>
                    <a:pt x="794981" y="367080"/>
                  </a:lnTo>
                  <a:lnTo>
                    <a:pt x="813269" y="408203"/>
                  </a:lnTo>
                  <a:lnTo>
                    <a:pt x="845921" y="445973"/>
                  </a:lnTo>
                  <a:lnTo>
                    <a:pt x="890447" y="472249"/>
                  </a:lnTo>
                  <a:lnTo>
                    <a:pt x="944549" y="485521"/>
                  </a:lnTo>
                  <a:lnTo>
                    <a:pt x="975055" y="487172"/>
                  </a:lnTo>
                  <a:lnTo>
                    <a:pt x="995108" y="486473"/>
                  </a:lnTo>
                  <a:lnTo>
                    <a:pt x="1033208" y="480847"/>
                  </a:lnTo>
                  <a:lnTo>
                    <a:pt x="1083741" y="461746"/>
                  </a:lnTo>
                  <a:lnTo>
                    <a:pt x="1110449" y="441579"/>
                  </a:lnTo>
                  <a:lnTo>
                    <a:pt x="1112710" y="439775"/>
                  </a:lnTo>
                  <a:lnTo>
                    <a:pt x="1113853" y="437489"/>
                  </a:lnTo>
                  <a:lnTo>
                    <a:pt x="1113853" y="432054"/>
                  </a:lnTo>
                  <a:lnTo>
                    <a:pt x="1112939" y="429552"/>
                  </a:lnTo>
                  <a:lnTo>
                    <a:pt x="1111123" y="427291"/>
                  </a:lnTo>
                  <a:lnTo>
                    <a:pt x="1074864" y="381012"/>
                  </a:lnTo>
                  <a:lnTo>
                    <a:pt x="1059421" y="361289"/>
                  </a:lnTo>
                  <a:lnTo>
                    <a:pt x="1057605" y="358559"/>
                  </a:lnTo>
                  <a:lnTo>
                    <a:pt x="1055103" y="357200"/>
                  </a:lnTo>
                  <a:lnTo>
                    <a:pt x="1049667" y="357200"/>
                  </a:lnTo>
                  <a:lnTo>
                    <a:pt x="1047394" y="358114"/>
                  </a:lnTo>
                  <a:lnTo>
                    <a:pt x="1045133" y="359930"/>
                  </a:lnTo>
                  <a:lnTo>
                    <a:pt x="1039380" y="364731"/>
                  </a:lnTo>
                  <a:lnTo>
                    <a:pt x="1032840" y="369062"/>
                  </a:lnTo>
                  <a:lnTo>
                    <a:pt x="993584" y="380682"/>
                  </a:lnTo>
                  <a:lnTo>
                    <a:pt x="984580" y="381012"/>
                  </a:lnTo>
                  <a:lnTo>
                    <a:pt x="973963" y="380530"/>
                  </a:lnTo>
                  <a:lnTo>
                    <a:pt x="937425" y="369062"/>
                  </a:lnTo>
                  <a:lnTo>
                    <a:pt x="915847" y="343611"/>
                  </a:lnTo>
                  <a:lnTo>
                    <a:pt x="915847" y="337705"/>
                  </a:lnTo>
                  <a:lnTo>
                    <a:pt x="916749" y="336778"/>
                  </a:lnTo>
                  <a:lnTo>
                    <a:pt x="1129512" y="336778"/>
                  </a:lnTo>
                  <a:lnTo>
                    <a:pt x="1132903" y="333629"/>
                  </a:lnTo>
                  <a:lnTo>
                    <a:pt x="1132903" y="327253"/>
                  </a:lnTo>
                  <a:lnTo>
                    <a:pt x="1133348" y="323189"/>
                  </a:lnTo>
                  <a:lnTo>
                    <a:pt x="1133589" y="317512"/>
                  </a:lnTo>
                  <a:close/>
                </a:path>
                <a:path w="2496820" h="487679">
                  <a:moveTo>
                    <a:pt x="1500314" y="249694"/>
                  </a:moveTo>
                  <a:lnTo>
                    <a:pt x="1491310" y="196443"/>
                  </a:lnTo>
                  <a:lnTo>
                    <a:pt x="1465529" y="155879"/>
                  </a:lnTo>
                  <a:lnTo>
                    <a:pt x="1427073" y="130886"/>
                  </a:lnTo>
                  <a:lnTo>
                    <a:pt x="1379880" y="122440"/>
                  </a:lnTo>
                  <a:lnTo>
                    <a:pt x="1354150" y="125082"/>
                  </a:lnTo>
                  <a:lnTo>
                    <a:pt x="1332077" y="132994"/>
                  </a:lnTo>
                  <a:lnTo>
                    <a:pt x="1313662" y="146189"/>
                  </a:lnTo>
                  <a:lnTo>
                    <a:pt x="1298905" y="164642"/>
                  </a:lnTo>
                  <a:lnTo>
                    <a:pt x="1298448" y="166001"/>
                  </a:lnTo>
                  <a:lnTo>
                    <a:pt x="1297762" y="166446"/>
                  </a:lnTo>
                  <a:lnTo>
                    <a:pt x="1295946" y="165557"/>
                  </a:lnTo>
                  <a:lnTo>
                    <a:pt x="1295501" y="164414"/>
                  </a:lnTo>
                  <a:lnTo>
                    <a:pt x="1295501" y="134950"/>
                  </a:lnTo>
                  <a:lnTo>
                    <a:pt x="1294587" y="132435"/>
                  </a:lnTo>
                  <a:lnTo>
                    <a:pt x="1290967" y="128816"/>
                  </a:lnTo>
                  <a:lnTo>
                    <a:pt x="1288453" y="127901"/>
                  </a:lnTo>
                  <a:lnTo>
                    <a:pt x="1174610" y="127901"/>
                  </a:lnTo>
                  <a:lnTo>
                    <a:pt x="1172108" y="128816"/>
                  </a:lnTo>
                  <a:lnTo>
                    <a:pt x="1168476" y="132435"/>
                  </a:lnTo>
                  <a:lnTo>
                    <a:pt x="1167574" y="134950"/>
                  </a:lnTo>
                  <a:lnTo>
                    <a:pt x="1167574" y="474700"/>
                  </a:lnTo>
                  <a:lnTo>
                    <a:pt x="1168476" y="477202"/>
                  </a:lnTo>
                  <a:lnTo>
                    <a:pt x="1172108" y="480822"/>
                  </a:lnTo>
                  <a:lnTo>
                    <a:pt x="1174610" y="481711"/>
                  </a:lnTo>
                  <a:lnTo>
                    <a:pt x="1288453" y="481711"/>
                  </a:lnTo>
                  <a:lnTo>
                    <a:pt x="1290967" y="480822"/>
                  </a:lnTo>
                  <a:lnTo>
                    <a:pt x="1294587" y="477202"/>
                  </a:lnTo>
                  <a:lnTo>
                    <a:pt x="1295501" y="474700"/>
                  </a:lnTo>
                  <a:lnTo>
                    <a:pt x="1295501" y="277596"/>
                  </a:lnTo>
                  <a:lnTo>
                    <a:pt x="1296162" y="267881"/>
                  </a:lnTo>
                  <a:lnTo>
                    <a:pt x="1318374" y="235153"/>
                  </a:lnTo>
                  <a:lnTo>
                    <a:pt x="1334287" y="232003"/>
                  </a:lnTo>
                  <a:lnTo>
                    <a:pt x="1342390" y="232791"/>
                  </a:lnTo>
                  <a:lnTo>
                    <a:pt x="1371739" y="267881"/>
                  </a:lnTo>
                  <a:lnTo>
                    <a:pt x="1372387" y="277596"/>
                  </a:lnTo>
                  <a:lnTo>
                    <a:pt x="1372387" y="474700"/>
                  </a:lnTo>
                  <a:lnTo>
                    <a:pt x="1373289" y="477202"/>
                  </a:lnTo>
                  <a:lnTo>
                    <a:pt x="1376908" y="480822"/>
                  </a:lnTo>
                  <a:lnTo>
                    <a:pt x="1379423" y="481711"/>
                  </a:lnTo>
                  <a:lnTo>
                    <a:pt x="1493266" y="481711"/>
                  </a:lnTo>
                  <a:lnTo>
                    <a:pt x="1495780" y="480822"/>
                  </a:lnTo>
                  <a:lnTo>
                    <a:pt x="1499400" y="477202"/>
                  </a:lnTo>
                  <a:lnTo>
                    <a:pt x="1500314" y="474700"/>
                  </a:lnTo>
                  <a:lnTo>
                    <a:pt x="1500314" y="249694"/>
                  </a:lnTo>
                  <a:close/>
                </a:path>
                <a:path w="2496820" h="487679">
                  <a:moveTo>
                    <a:pt x="1774520" y="134950"/>
                  </a:moveTo>
                  <a:lnTo>
                    <a:pt x="1773605" y="132448"/>
                  </a:lnTo>
                  <a:lnTo>
                    <a:pt x="1769973" y="128828"/>
                  </a:lnTo>
                  <a:lnTo>
                    <a:pt x="1767471" y="127914"/>
                  </a:lnTo>
                  <a:lnTo>
                    <a:pt x="1705559" y="127914"/>
                  </a:lnTo>
                  <a:lnTo>
                    <a:pt x="1704428" y="126771"/>
                  </a:lnTo>
                  <a:lnTo>
                    <a:pt x="1704428" y="39674"/>
                  </a:lnTo>
                  <a:lnTo>
                    <a:pt x="1703514" y="37172"/>
                  </a:lnTo>
                  <a:lnTo>
                    <a:pt x="1699895" y="33553"/>
                  </a:lnTo>
                  <a:lnTo>
                    <a:pt x="1697405" y="32639"/>
                  </a:lnTo>
                  <a:lnTo>
                    <a:pt x="1588973" y="32639"/>
                  </a:lnTo>
                  <a:lnTo>
                    <a:pt x="1586484" y="33553"/>
                  </a:lnTo>
                  <a:lnTo>
                    <a:pt x="1582864" y="37172"/>
                  </a:lnTo>
                  <a:lnTo>
                    <a:pt x="1581962" y="39674"/>
                  </a:lnTo>
                  <a:lnTo>
                    <a:pt x="1581962" y="126771"/>
                  </a:lnTo>
                  <a:lnTo>
                    <a:pt x="1580819" y="127914"/>
                  </a:lnTo>
                  <a:lnTo>
                    <a:pt x="1538630" y="127914"/>
                  </a:lnTo>
                  <a:lnTo>
                    <a:pt x="1536128" y="128828"/>
                  </a:lnTo>
                  <a:lnTo>
                    <a:pt x="1532509" y="132448"/>
                  </a:lnTo>
                  <a:lnTo>
                    <a:pt x="1531607" y="134950"/>
                  </a:lnTo>
                  <a:lnTo>
                    <a:pt x="1531607" y="222935"/>
                  </a:lnTo>
                  <a:lnTo>
                    <a:pt x="1532509" y="225437"/>
                  </a:lnTo>
                  <a:lnTo>
                    <a:pt x="1536128" y="229069"/>
                  </a:lnTo>
                  <a:lnTo>
                    <a:pt x="1538630" y="229984"/>
                  </a:lnTo>
                  <a:lnTo>
                    <a:pt x="1580819" y="229984"/>
                  </a:lnTo>
                  <a:lnTo>
                    <a:pt x="1581962" y="231101"/>
                  </a:lnTo>
                  <a:lnTo>
                    <a:pt x="1581962" y="393268"/>
                  </a:lnTo>
                  <a:lnTo>
                    <a:pt x="1584083" y="417677"/>
                  </a:lnTo>
                  <a:lnTo>
                    <a:pt x="1599057" y="453745"/>
                  </a:lnTo>
                  <a:lnTo>
                    <a:pt x="1649323" y="479691"/>
                  </a:lnTo>
                  <a:lnTo>
                    <a:pt x="1703070" y="484454"/>
                  </a:lnTo>
                  <a:lnTo>
                    <a:pt x="1728089" y="483946"/>
                  </a:lnTo>
                  <a:lnTo>
                    <a:pt x="1754098" y="482422"/>
                  </a:lnTo>
                  <a:lnTo>
                    <a:pt x="1760918" y="481507"/>
                  </a:lnTo>
                  <a:lnTo>
                    <a:pt x="1764309" y="477875"/>
                  </a:lnTo>
                  <a:lnTo>
                    <a:pt x="1764309" y="381266"/>
                  </a:lnTo>
                  <a:lnTo>
                    <a:pt x="1763395" y="378764"/>
                  </a:lnTo>
                  <a:lnTo>
                    <a:pt x="1759775" y="375145"/>
                  </a:lnTo>
                  <a:lnTo>
                    <a:pt x="1757273" y="374218"/>
                  </a:lnTo>
                  <a:lnTo>
                    <a:pt x="1728927" y="374218"/>
                  </a:lnTo>
                  <a:lnTo>
                    <a:pt x="1718208" y="372097"/>
                  </a:lnTo>
                  <a:lnTo>
                    <a:pt x="1710563" y="365709"/>
                  </a:lnTo>
                  <a:lnTo>
                    <a:pt x="1705965" y="355079"/>
                  </a:lnTo>
                  <a:lnTo>
                    <a:pt x="1704428" y="340194"/>
                  </a:lnTo>
                  <a:lnTo>
                    <a:pt x="1704428" y="231101"/>
                  </a:lnTo>
                  <a:lnTo>
                    <a:pt x="1705559" y="229984"/>
                  </a:lnTo>
                  <a:lnTo>
                    <a:pt x="1767471" y="229984"/>
                  </a:lnTo>
                  <a:lnTo>
                    <a:pt x="1769973" y="229069"/>
                  </a:lnTo>
                  <a:lnTo>
                    <a:pt x="1771802" y="227253"/>
                  </a:lnTo>
                  <a:lnTo>
                    <a:pt x="1773605" y="225437"/>
                  </a:lnTo>
                  <a:lnTo>
                    <a:pt x="1774520" y="222935"/>
                  </a:lnTo>
                  <a:lnTo>
                    <a:pt x="1774520" y="134950"/>
                  </a:lnTo>
                  <a:close/>
                </a:path>
                <a:path w="2496820" h="487679">
                  <a:moveTo>
                    <a:pt x="2131745" y="343611"/>
                  </a:moveTo>
                  <a:lnTo>
                    <a:pt x="2131631" y="238810"/>
                  </a:lnTo>
                  <a:lnTo>
                    <a:pt x="2131212" y="234226"/>
                  </a:lnTo>
                  <a:lnTo>
                    <a:pt x="2131136" y="233387"/>
                  </a:lnTo>
                  <a:lnTo>
                    <a:pt x="2119109" y="194881"/>
                  </a:lnTo>
                  <a:lnTo>
                    <a:pt x="2082749" y="156654"/>
                  </a:lnTo>
                  <a:lnTo>
                    <a:pt x="2048040" y="138112"/>
                  </a:lnTo>
                  <a:lnTo>
                    <a:pt x="2007400" y="126365"/>
                  </a:lnTo>
                  <a:lnTo>
                    <a:pt x="1963000" y="122453"/>
                  </a:lnTo>
                  <a:lnTo>
                    <a:pt x="1939544" y="123431"/>
                  </a:lnTo>
                  <a:lnTo>
                    <a:pt x="1940585" y="123431"/>
                  </a:lnTo>
                  <a:lnTo>
                    <a:pt x="1920214" y="126111"/>
                  </a:lnTo>
                  <a:lnTo>
                    <a:pt x="1881670" y="137096"/>
                  </a:lnTo>
                  <a:lnTo>
                    <a:pt x="1835302" y="164973"/>
                  </a:lnTo>
                  <a:lnTo>
                    <a:pt x="1806486" y="203428"/>
                  </a:lnTo>
                  <a:lnTo>
                    <a:pt x="1799018" y="237223"/>
                  </a:lnTo>
                  <a:lnTo>
                    <a:pt x="1802180" y="239953"/>
                  </a:lnTo>
                  <a:lnTo>
                    <a:pt x="1808543" y="240842"/>
                  </a:lnTo>
                  <a:lnTo>
                    <a:pt x="1919020" y="254584"/>
                  </a:lnTo>
                  <a:lnTo>
                    <a:pt x="1918754" y="254584"/>
                  </a:lnTo>
                  <a:lnTo>
                    <a:pt x="1920811" y="254939"/>
                  </a:lnTo>
                  <a:lnTo>
                    <a:pt x="1922945" y="254584"/>
                  </a:lnTo>
                  <a:lnTo>
                    <a:pt x="1926132" y="252336"/>
                  </a:lnTo>
                  <a:lnTo>
                    <a:pt x="1927834" y="250177"/>
                  </a:lnTo>
                  <a:lnTo>
                    <a:pt x="1929650" y="246976"/>
                  </a:lnTo>
                  <a:lnTo>
                    <a:pt x="1932381" y="242455"/>
                  </a:lnTo>
                  <a:lnTo>
                    <a:pt x="1936902" y="238810"/>
                  </a:lnTo>
                  <a:lnTo>
                    <a:pt x="1949602" y="233387"/>
                  </a:lnTo>
                  <a:lnTo>
                    <a:pt x="1956866" y="232016"/>
                  </a:lnTo>
                  <a:lnTo>
                    <a:pt x="1965032" y="232016"/>
                  </a:lnTo>
                  <a:lnTo>
                    <a:pt x="1975243" y="232689"/>
                  </a:lnTo>
                  <a:lnTo>
                    <a:pt x="1973973" y="232689"/>
                  </a:lnTo>
                  <a:lnTo>
                    <a:pt x="1980933" y="234226"/>
                  </a:lnTo>
                  <a:lnTo>
                    <a:pt x="2003818" y="263994"/>
                  </a:lnTo>
                  <a:lnTo>
                    <a:pt x="2003818" y="278523"/>
                  </a:lnTo>
                  <a:lnTo>
                    <a:pt x="2003818" y="344754"/>
                  </a:lnTo>
                  <a:lnTo>
                    <a:pt x="2003818" y="355841"/>
                  </a:lnTo>
                  <a:lnTo>
                    <a:pt x="2002942" y="365201"/>
                  </a:lnTo>
                  <a:lnTo>
                    <a:pt x="1973961" y="395820"/>
                  </a:lnTo>
                  <a:lnTo>
                    <a:pt x="1954149" y="398729"/>
                  </a:lnTo>
                  <a:lnTo>
                    <a:pt x="1944154" y="398729"/>
                  </a:lnTo>
                  <a:lnTo>
                    <a:pt x="1936559" y="396227"/>
                  </a:lnTo>
                  <a:lnTo>
                    <a:pt x="1926132" y="386257"/>
                  </a:lnTo>
                  <a:lnTo>
                    <a:pt x="1923516" y="379679"/>
                  </a:lnTo>
                  <a:lnTo>
                    <a:pt x="1923516" y="371500"/>
                  </a:lnTo>
                  <a:lnTo>
                    <a:pt x="1926196" y="359295"/>
                  </a:lnTo>
                  <a:lnTo>
                    <a:pt x="1934235" y="350583"/>
                  </a:lnTo>
                  <a:lnTo>
                    <a:pt x="1947633" y="345351"/>
                  </a:lnTo>
                  <a:lnTo>
                    <a:pt x="1966391" y="343611"/>
                  </a:lnTo>
                  <a:lnTo>
                    <a:pt x="2002688" y="343611"/>
                  </a:lnTo>
                  <a:lnTo>
                    <a:pt x="2003818" y="344754"/>
                  </a:lnTo>
                  <a:lnTo>
                    <a:pt x="2003818" y="278523"/>
                  </a:lnTo>
                  <a:lnTo>
                    <a:pt x="2002688" y="279641"/>
                  </a:lnTo>
                  <a:lnTo>
                    <a:pt x="1937143" y="279641"/>
                  </a:lnTo>
                  <a:lnTo>
                    <a:pt x="1904504" y="281381"/>
                  </a:lnTo>
                  <a:lnTo>
                    <a:pt x="1851596" y="295338"/>
                  </a:lnTo>
                  <a:lnTo>
                    <a:pt x="1815401" y="322986"/>
                  </a:lnTo>
                  <a:lnTo>
                    <a:pt x="1797189" y="362788"/>
                  </a:lnTo>
                  <a:lnTo>
                    <a:pt x="1795005" y="386257"/>
                  </a:lnTo>
                  <a:lnTo>
                    <a:pt x="1794916" y="387146"/>
                  </a:lnTo>
                  <a:lnTo>
                    <a:pt x="1802917" y="430263"/>
                  </a:lnTo>
                  <a:lnTo>
                    <a:pt x="1826907" y="461657"/>
                  </a:lnTo>
                  <a:lnTo>
                    <a:pt x="1864995" y="480834"/>
                  </a:lnTo>
                  <a:lnTo>
                    <a:pt x="1914677" y="487184"/>
                  </a:lnTo>
                  <a:lnTo>
                    <a:pt x="1930539" y="486562"/>
                  </a:lnTo>
                  <a:lnTo>
                    <a:pt x="1944789" y="484708"/>
                  </a:lnTo>
                  <a:lnTo>
                    <a:pt x="1957031" y="481723"/>
                  </a:lnTo>
                  <a:lnTo>
                    <a:pt x="1957184" y="481723"/>
                  </a:lnTo>
                  <a:lnTo>
                    <a:pt x="1994077" y="456196"/>
                  </a:lnTo>
                  <a:lnTo>
                    <a:pt x="2000415" y="446354"/>
                  </a:lnTo>
                  <a:lnTo>
                    <a:pt x="2001316" y="444995"/>
                  </a:lnTo>
                  <a:lnTo>
                    <a:pt x="2002116" y="444423"/>
                  </a:lnTo>
                  <a:lnTo>
                    <a:pt x="2002802" y="444639"/>
                  </a:lnTo>
                  <a:lnTo>
                    <a:pt x="2003742" y="444995"/>
                  </a:lnTo>
                  <a:lnTo>
                    <a:pt x="2003513" y="444995"/>
                  </a:lnTo>
                  <a:lnTo>
                    <a:pt x="2003818" y="445909"/>
                  </a:lnTo>
                  <a:lnTo>
                    <a:pt x="2003818" y="474713"/>
                  </a:lnTo>
                  <a:lnTo>
                    <a:pt x="2004822" y="477316"/>
                  </a:lnTo>
                  <a:lnTo>
                    <a:pt x="2008352" y="480834"/>
                  </a:lnTo>
                  <a:lnTo>
                    <a:pt x="2010841" y="481723"/>
                  </a:lnTo>
                  <a:lnTo>
                    <a:pt x="2124697" y="481723"/>
                  </a:lnTo>
                  <a:lnTo>
                    <a:pt x="2127199" y="480834"/>
                  </a:lnTo>
                  <a:lnTo>
                    <a:pt x="2130729" y="477316"/>
                  </a:lnTo>
                  <a:lnTo>
                    <a:pt x="2131745" y="474713"/>
                  </a:lnTo>
                  <a:lnTo>
                    <a:pt x="2131745" y="444423"/>
                  </a:lnTo>
                  <a:lnTo>
                    <a:pt x="2131745" y="398729"/>
                  </a:lnTo>
                  <a:lnTo>
                    <a:pt x="2131745" y="343611"/>
                  </a:lnTo>
                  <a:close/>
                </a:path>
                <a:path w="2496820" h="487679">
                  <a:moveTo>
                    <a:pt x="2496451" y="373545"/>
                  </a:moveTo>
                  <a:lnTo>
                    <a:pt x="2485542" y="326263"/>
                  </a:lnTo>
                  <a:lnTo>
                    <a:pt x="2453322" y="293674"/>
                  </a:lnTo>
                  <a:lnTo>
                    <a:pt x="2410269" y="274789"/>
                  </a:lnTo>
                  <a:lnTo>
                    <a:pt x="2337524" y="261264"/>
                  </a:lnTo>
                  <a:lnTo>
                    <a:pt x="2326170" y="259232"/>
                  </a:lnTo>
                  <a:lnTo>
                    <a:pt x="2316772" y="257187"/>
                  </a:lnTo>
                  <a:lnTo>
                    <a:pt x="2309330" y="255155"/>
                  </a:lnTo>
                  <a:lnTo>
                    <a:pt x="2300719" y="252425"/>
                  </a:lnTo>
                  <a:lnTo>
                    <a:pt x="2296401" y="247434"/>
                  </a:lnTo>
                  <a:lnTo>
                    <a:pt x="2296401" y="234289"/>
                  </a:lnTo>
                  <a:lnTo>
                    <a:pt x="2331783" y="221119"/>
                  </a:lnTo>
                  <a:lnTo>
                    <a:pt x="2339860" y="221526"/>
                  </a:lnTo>
                  <a:lnTo>
                    <a:pt x="2369210" y="237909"/>
                  </a:lnTo>
                  <a:lnTo>
                    <a:pt x="2369210" y="250609"/>
                  </a:lnTo>
                  <a:lnTo>
                    <a:pt x="2372614" y="253098"/>
                  </a:lnTo>
                  <a:lnTo>
                    <a:pt x="2484882" y="253098"/>
                  </a:lnTo>
                  <a:lnTo>
                    <a:pt x="2488285" y="250609"/>
                  </a:lnTo>
                  <a:lnTo>
                    <a:pt x="2488285" y="245605"/>
                  </a:lnTo>
                  <a:lnTo>
                    <a:pt x="2477185" y="195478"/>
                  </a:lnTo>
                  <a:lnTo>
                    <a:pt x="2444826" y="156222"/>
                  </a:lnTo>
                  <a:lnTo>
                    <a:pt x="2394483" y="131076"/>
                  </a:lnTo>
                  <a:lnTo>
                    <a:pt x="2352814" y="123405"/>
                  </a:lnTo>
                  <a:lnTo>
                    <a:pt x="2329751" y="122453"/>
                  </a:lnTo>
                  <a:lnTo>
                    <a:pt x="2296401" y="124472"/>
                  </a:lnTo>
                  <a:lnTo>
                    <a:pt x="2239924" y="140639"/>
                  </a:lnTo>
                  <a:lnTo>
                    <a:pt x="2198039" y="172364"/>
                  </a:lnTo>
                  <a:lnTo>
                    <a:pt x="2176602" y="216077"/>
                  </a:lnTo>
                  <a:lnTo>
                    <a:pt x="2173922" y="242201"/>
                  </a:lnTo>
                  <a:lnTo>
                    <a:pt x="2177580" y="270789"/>
                  </a:lnTo>
                  <a:lnTo>
                    <a:pt x="2206841" y="315696"/>
                  </a:lnTo>
                  <a:lnTo>
                    <a:pt x="2242058" y="336511"/>
                  </a:lnTo>
                  <a:lnTo>
                    <a:pt x="2282456" y="348627"/>
                  </a:lnTo>
                  <a:lnTo>
                    <a:pt x="2318181" y="354495"/>
                  </a:lnTo>
                  <a:lnTo>
                    <a:pt x="2331072" y="356819"/>
                  </a:lnTo>
                  <a:lnTo>
                    <a:pt x="2367851" y="369900"/>
                  </a:lnTo>
                  <a:lnTo>
                    <a:pt x="2367851" y="381711"/>
                  </a:lnTo>
                  <a:lnTo>
                    <a:pt x="2364790" y="385902"/>
                  </a:lnTo>
                  <a:lnTo>
                    <a:pt x="2352548" y="391807"/>
                  </a:lnTo>
                  <a:lnTo>
                    <a:pt x="2344483" y="393268"/>
                  </a:lnTo>
                  <a:lnTo>
                    <a:pt x="2334514" y="393268"/>
                  </a:lnTo>
                  <a:lnTo>
                    <a:pt x="2295601" y="381927"/>
                  </a:lnTo>
                  <a:lnTo>
                    <a:pt x="2291638" y="376021"/>
                  </a:lnTo>
                  <a:lnTo>
                    <a:pt x="2291638" y="363804"/>
                  </a:lnTo>
                  <a:lnTo>
                    <a:pt x="2288235" y="361289"/>
                  </a:lnTo>
                  <a:lnTo>
                    <a:pt x="2176195" y="361289"/>
                  </a:lnTo>
                  <a:lnTo>
                    <a:pt x="2173694" y="362216"/>
                  </a:lnTo>
                  <a:lnTo>
                    <a:pt x="2170074" y="365836"/>
                  </a:lnTo>
                  <a:lnTo>
                    <a:pt x="2169160" y="368338"/>
                  </a:lnTo>
                  <a:lnTo>
                    <a:pt x="2169160" y="377609"/>
                  </a:lnTo>
                  <a:lnTo>
                    <a:pt x="2180310" y="422363"/>
                  </a:lnTo>
                  <a:lnTo>
                    <a:pt x="2213737" y="457238"/>
                  </a:lnTo>
                  <a:lnTo>
                    <a:pt x="2266378" y="479691"/>
                  </a:lnTo>
                  <a:lnTo>
                    <a:pt x="2335187" y="487172"/>
                  </a:lnTo>
                  <a:lnTo>
                    <a:pt x="2370353" y="485368"/>
                  </a:lnTo>
                  <a:lnTo>
                    <a:pt x="2429218" y="470903"/>
                  </a:lnTo>
                  <a:lnTo>
                    <a:pt x="2471953" y="442125"/>
                  </a:lnTo>
                  <a:lnTo>
                    <a:pt x="2493734" y="399757"/>
                  </a:lnTo>
                  <a:lnTo>
                    <a:pt x="2496451" y="373545"/>
                  </a:lnTo>
                  <a:close/>
                </a:path>
              </a:pathLst>
            </a:custGeom>
            <a:solidFill>
              <a:srgbClr val="2b2c8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endParaRPr b="0" lang="es-ES" sz="1400" spc="-1" strike="noStrike">
                <a:solidFill>
                  <a:srgbClr val="000000"/>
                </a:solidFill>
                <a:latin typeface="Arial"/>
                <a:ea typeface="Arial"/>
              </a:endParaRPr>
            </a:p>
          </p:txBody>
        </p:sp>
        <p:sp>
          <p:nvSpPr>
            <p:cNvPr id="47" name="Google Shape;126;g395c3854bb5_0_58"/>
            <p:cNvSpPr/>
            <p:nvPr/>
          </p:nvSpPr>
          <p:spPr>
            <a:xfrm>
              <a:off x="7832880" y="2788200"/>
              <a:ext cx="1515600" cy="488880"/>
            </a:xfrm>
            <a:custGeom>
              <a:avLst/>
              <a:gdLst>
                <a:gd name="textAreaLeft" fmla="*/ 0 w 1515600"/>
                <a:gd name="textAreaRight" fmla="*/ 1517040 w 1515600"/>
                <a:gd name="textAreaTop" fmla="*/ 0 h 488880"/>
                <a:gd name="textAreaBottom" fmla="*/ 490320 h 488880"/>
              </a:gdLst>
              <a:ahLst/>
              <a:rect l="textAreaLeft" t="textAreaTop" r="textAreaRight" b="textAreaBottom"/>
              <a:pathLst>
                <a:path w="1517015" h="490220">
                  <a:moveTo>
                    <a:pt x="351104" y="379234"/>
                  </a:moveTo>
                  <a:lnTo>
                    <a:pt x="350189" y="376732"/>
                  </a:lnTo>
                  <a:lnTo>
                    <a:pt x="346557" y="373113"/>
                  </a:lnTo>
                  <a:lnTo>
                    <a:pt x="344068" y="372186"/>
                  </a:lnTo>
                  <a:lnTo>
                    <a:pt x="177584" y="372186"/>
                  </a:lnTo>
                  <a:lnTo>
                    <a:pt x="176669" y="371741"/>
                  </a:lnTo>
                  <a:lnTo>
                    <a:pt x="176225" y="370827"/>
                  </a:lnTo>
                  <a:lnTo>
                    <a:pt x="175780" y="369912"/>
                  </a:lnTo>
                  <a:lnTo>
                    <a:pt x="176225" y="369011"/>
                  </a:lnTo>
                  <a:lnTo>
                    <a:pt x="177584" y="368096"/>
                  </a:lnTo>
                  <a:lnTo>
                    <a:pt x="206844" y="340893"/>
                  </a:lnTo>
                  <a:lnTo>
                    <a:pt x="234734" y="315455"/>
                  </a:lnTo>
                  <a:lnTo>
                    <a:pt x="278295" y="273265"/>
                  </a:lnTo>
                  <a:lnTo>
                    <a:pt x="306082" y="241719"/>
                  </a:lnTo>
                  <a:lnTo>
                    <a:pt x="333070" y="199351"/>
                  </a:lnTo>
                  <a:lnTo>
                    <a:pt x="345516" y="158153"/>
                  </a:lnTo>
                  <a:lnTo>
                    <a:pt x="346341" y="144233"/>
                  </a:lnTo>
                  <a:lnTo>
                    <a:pt x="345046" y="124917"/>
                  </a:lnTo>
                  <a:lnTo>
                    <a:pt x="325589" y="71780"/>
                  </a:lnTo>
                  <a:lnTo>
                    <a:pt x="300151" y="42189"/>
                  </a:lnTo>
                  <a:lnTo>
                    <a:pt x="265379" y="19367"/>
                  </a:lnTo>
                  <a:lnTo>
                    <a:pt x="222669" y="4851"/>
                  </a:lnTo>
                  <a:lnTo>
                    <a:pt x="173507" y="0"/>
                  </a:lnTo>
                  <a:lnTo>
                    <a:pt x="150558" y="977"/>
                  </a:lnTo>
                  <a:lnTo>
                    <a:pt x="107873" y="8801"/>
                  </a:lnTo>
                  <a:lnTo>
                    <a:pt x="69837" y="24307"/>
                  </a:lnTo>
                  <a:lnTo>
                    <a:pt x="38874" y="46570"/>
                  </a:lnTo>
                  <a:lnTo>
                    <a:pt x="7912" y="91605"/>
                  </a:lnTo>
                  <a:lnTo>
                    <a:pt x="0" y="127914"/>
                  </a:lnTo>
                  <a:lnTo>
                    <a:pt x="0" y="165125"/>
                  </a:lnTo>
                  <a:lnTo>
                    <a:pt x="122237" y="172135"/>
                  </a:lnTo>
                  <a:lnTo>
                    <a:pt x="129286" y="148323"/>
                  </a:lnTo>
                  <a:lnTo>
                    <a:pt x="130048" y="139928"/>
                  </a:lnTo>
                  <a:lnTo>
                    <a:pt x="164109" y="110197"/>
                  </a:lnTo>
                  <a:lnTo>
                    <a:pt x="173507" y="109537"/>
                  </a:lnTo>
                  <a:lnTo>
                    <a:pt x="182600" y="110197"/>
                  </a:lnTo>
                  <a:lnTo>
                    <a:pt x="213995" y="132092"/>
                  </a:lnTo>
                  <a:lnTo>
                    <a:pt x="217055" y="146964"/>
                  </a:lnTo>
                  <a:lnTo>
                    <a:pt x="213220" y="162026"/>
                  </a:lnTo>
                  <a:lnTo>
                    <a:pt x="182613" y="204889"/>
                  </a:lnTo>
                  <a:lnTo>
                    <a:pt x="155829" y="232689"/>
                  </a:lnTo>
                  <a:lnTo>
                    <a:pt x="55638" y="333108"/>
                  </a:lnTo>
                  <a:lnTo>
                    <a:pt x="24853" y="362026"/>
                  </a:lnTo>
                  <a:lnTo>
                    <a:pt x="5892" y="378764"/>
                  </a:lnTo>
                  <a:lnTo>
                    <a:pt x="4076" y="382854"/>
                  </a:lnTo>
                  <a:lnTo>
                    <a:pt x="4076" y="474713"/>
                  </a:lnTo>
                  <a:lnTo>
                    <a:pt x="4991" y="477215"/>
                  </a:lnTo>
                  <a:lnTo>
                    <a:pt x="8610" y="480834"/>
                  </a:lnTo>
                  <a:lnTo>
                    <a:pt x="11112" y="481723"/>
                  </a:lnTo>
                  <a:lnTo>
                    <a:pt x="344068" y="481723"/>
                  </a:lnTo>
                  <a:lnTo>
                    <a:pt x="346557" y="480834"/>
                  </a:lnTo>
                  <a:lnTo>
                    <a:pt x="350189" y="477215"/>
                  </a:lnTo>
                  <a:lnTo>
                    <a:pt x="351104" y="474713"/>
                  </a:lnTo>
                  <a:lnTo>
                    <a:pt x="351104" y="379234"/>
                  </a:lnTo>
                  <a:close/>
                </a:path>
                <a:path w="1517015" h="490220">
                  <a:moveTo>
                    <a:pt x="740968" y="166027"/>
                  </a:moveTo>
                  <a:lnTo>
                    <a:pt x="732586" y="109537"/>
                  </a:lnTo>
                  <a:lnTo>
                    <a:pt x="714565" y="68859"/>
                  </a:lnTo>
                  <a:lnTo>
                    <a:pt x="668413" y="25057"/>
                  </a:lnTo>
                  <a:lnTo>
                    <a:pt x="613041" y="4889"/>
                  </a:lnTo>
                  <a:lnTo>
                    <a:pt x="613041" y="161925"/>
                  </a:lnTo>
                  <a:lnTo>
                    <a:pt x="613041" y="327977"/>
                  </a:lnTo>
                  <a:lnTo>
                    <a:pt x="612254" y="339559"/>
                  </a:lnTo>
                  <a:lnTo>
                    <a:pt x="609904" y="349834"/>
                  </a:lnTo>
                  <a:lnTo>
                    <a:pt x="606209" y="358228"/>
                  </a:lnTo>
                  <a:lnTo>
                    <a:pt x="606094" y="358495"/>
                  </a:lnTo>
                  <a:lnTo>
                    <a:pt x="566102" y="380365"/>
                  </a:lnTo>
                  <a:lnTo>
                    <a:pt x="555802" y="379488"/>
                  </a:lnTo>
                  <a:lnTo>
                    <a:pt x="522897" y="349834"/>
                  </a:lnTo>
                  <a:lnTo>
                    <a:pt x="519823" y="327977"/>
                  </a:lnTo>
                  <a:lnTo>
                    <a:pt x="519823" y="161925"/>
                  </a:lnTo>
                  <a:lnTo>
                    <a:pt x="532079" y="123507"/>
                  </a:lnTo>
                  <a:lnTo>
                    <a:pt x="566102" y="109537"/>
                  </a:lnTo>
                  <a:lnTo>
                    <a:pt x="576414" y="110413"/>
                  </a:lnTo>
                  <a:lnTo>
                    <a:pt x="609904" y="140081"/>
                  </a:lnTo>
                  <a:lnTo>
                    <a:pt x="613041" y="161925"/>
                  </a:lnTo>
                  <a:lnTo>
                    <a:pt x="613041" y="4889"/>
                  </a:lnTo>
                  <a:lnTo>
                    <a:pt x="604456" y="2781"/>
                  </a:lnTo>
                  <a:lnTo>
                    <a:pt x="566102" y="0"/>
                  </a:lnTo>
                  <a:lnTo>
                    <a:pt x="527761" y="2781"/>
                  </a:lnTo>
                  <a:lnTo>
                    <a:pt x="463969" y="25057"/>
                  </a:lnTo>
                  <a:lnTo>
                    <a:pt x="418122" y="68859"/>
                  </a:lnTo>
                  <a:lnTo>
                    <a:pt x="394830" y="129603"/>
                  </a:lnTo>
                  <a:lnTo>
                    <a:pt x="391909" y="166027"/>
                  </a:lnTo>
                  <a:lnTo>
                    <a:pt x="391909" y="321157"/>
                  </a:lnTo>
                  <a:lnTo>
                    <a:pt x="403453" y="391160"/>
                  </a:lnTo>
                  <a:lnTo>
                    <a:pt x="438518" y="444995"/>
                  </a:lnTo>
                  <a:lnTo>
                    <a:pt x="493712" y="478675"/>
                  </a:lnTo>
                  <a:lnTo>
                    <a:pt x="566102" y="489902"/>
                  </a:lnTo>
                  <a:lnTo>
                    <a:pt x="604189" y="487095"/>
                  </a:lnTo>
                  <a:lnTo>
                    <a:pt x="604380" y="487095"/>
                  </a:lnTo>
                  <a:lnTo>
                    <a:pt x="638238" y="478675"/>
                  </a:lnTo>
                  <a:lnTo>
                    <a:pt x="638390" y="478675"/>
                  </a:lnTo>
                  <a:lnTo>
                    <a:pt x="668413" y="464451"/>
                  </a:lnTo>
                  <a:lnTo>
                    <a:pt x="694016" y="444652"/>
                  </a:lnTo>
                  <a:lnTo>
                    <a:pt x="714565" y="419963"/>
                  </a:lnTo>
                  <a:lnTo>
                    <a:pt x="729234" y="391160"/>
                  </a:lnTo>
                  <a:lnTo>
                    <a:pt x="732116" y="380365"/>
                  </a:lnTo>
                  <a:lnTo>
                    <a:pt x="737882" y="358787"/>
                  </a:lnTo>
                  <a:lnTo>
                    <a:pt x="737958" y="358495"/>
                  </a:lnTo>
                  <a:lnTo>
                    <a:pt x="738035" y="358228"/>
                  </a:lnTo>
                  <a:lnTo>
                    <a:pt x="740968" y="321157"/>
                  </a:lnTo>
                  <a:lnTo>
                    <a:pt x="740968" y="166027"/>
                  </a:lnTo>
                  <a:close/>
                </a:path>
                <a:path w="1517015" h="490220">
                  <a:moveTo>
                    <a:pt x="1132916" y="379234"/>
                  </a:moveTo>
                  <a:lnTo>
                    <a:pt x="1132001" y="376732"/>
                  </a:lnTo>
                  <a:lnTo>
                    <a:pt x="1128369" y="373113"/>
                  </a:lnTo>
                  <a:lnTo>
                    <a:pt x="1125880" y="372186"/>
                  </a:lnTo>
                  <a:lnTo>
                    <a:pt x="959396" y="372186"/>
                  </a:lnTo>
                  <a:lnTo>
                    <a:pt x="958481" y="371741"/>
                  </a:lnTo>
                  <a:lnTo>
                    <a:pt x="958037" y="370827"/>
                  </a:lnTo>
                  <a:lnTo>
                    <a:pt x="957592" y="369912"/>
                  </a:lnTo>
                  <a:lnTo>
                    <a:pt x="958037" y="369011"/>
                  </a:lnTo>
                  <a:lnTo>
                    <a:pt x="959396" y="368096"/>
                  </a:lnTo>
                  <a:lnTo>
                    <a:pt x="988656" y="340893"/>
                  </a:lnTo>
                  <a:lnTo>
                    <a:pt x="1016546" y="315455"/>
                  </a:lnTo>
                  <a:lnTo>
                    <a:pt x="1060094" y="273265"/>
                  </a:lnTo>
                  <a:lnTo>
                    <a:pt x="1087894" y="241719"/>
                  </a:lnTo>
                  <a:lnTo>
                    <a:pt x="1114882" y="199351"/>
                  </a:lnTo>
                  <a:lnTo>
                    <a:pt x="1127315" y="158153"/>
                  </a:lnTo>
                  <a:lnTo>
                    <a:pt x="1128153" y="144233"/>
                  </a:lnTo>
                  <a:lnTo>
                    <a:pt x="1126845" y="124917"/>
                  </a:lnTo>
                  <a:lnTo>
                    <a:pt x="1107401" y="71780"/>
                  </a:lnTo>
                  <a:lnTo>
                    <a:pt x="1081963" y="42189"/>
                  </a:lnTo>
                  <a:lnTo>
                    <a:pt x="1047191" y="19367"/>
                  </a:lnTo>
                  <a:lnTo>
                    <a:pt x="1004468" y="4851"/>
                  </a:lnTo>
                  <a:lnTo>
                    <a:pt x="955319" y="0"/>
                  </a:lnTo>
                  <a:lnTo>
                    <a:pt x="932370" y="977"/>
                  </a:lnTo>
                  <a:lnTo>
                    <a:pt x="889673" y="8801"/>
                  </a:lnTo>
                  <a:lnTo>
                    <a:pt x="851636" y="24307"/>
                  </a:lnTo>
                  <a:lnTo>
                    <a:pt x="820674" y="46570"/>
                  </a:lnTo>
                  <a:lnTo>
                    <a:pt x="789711" y="91605"/>
                  </a:lnTo>
                  <a:lnTo>
                    <a:pt x="781812" y="127914"/>
                  </a:lnTo>
                  <a:lnTo>
                    <a:pt x="781812" y="165125"/>
                  </a:lnTo>
                  <a:lnTo>
                    <a:pt x="904049" y="172135"/>
                  </a:lnTo>
                  <a:lnTo>
                    <a:pt x="911098" y="148323"/>
                  </a:lnTo>
                  <a:lnTo>
                    <a:pt x="911860" y="139928"/>
                  </a:lnTo>
                  <a:lnTo>
                    <a:pt x="945908" y="110197"/>
                  </a:lnTo>
                  <a:lnTo>
                    <a:pt x="955319" y="109537"/>
                  </a:lnTo>
                  <a:lnTo>
                    <a:pt x="964412" y="110197"/>
                  </a:lnTo>
                  <a:lnTo>
                    <a:pt x="995807" y="132092"/>
                  </a:lnTo>
                  <a:lnTo>
                    <a:pt x="998867" y="146964"/>
                  </a:lnTo>
                  <a:lnTo>
                    <a:pt x="995032" y="162026"/>
                  </a:lnTo>
                  <a:lnTo>
                    <a:pt x="964412" y="204889"/>
                  </a:lnTo>
                  <a:lnTo>
                    <a:pt x="937641" y="232689"/>
                  </a:lnTo>
                  <a:lnTo>
                    <a:pt x="837450" y="333108"/>
                  </a:lnTo>
                  <a:lnTo>
                    <a:pt x="806653" y="362026"/>
                  </a:lnTo>
                  <a:lnTo>
                    <a:pt x="787704" y="378764"/>
                  </a:lnTo>
                  <a:lnTo>
                    <a:pt x="785888" y="382854"/>
                  </a:lnTo>
                  <a:lnTo>
                    <a:pt x="785888" y="474713"/>
                  </a:lnTo>
                  <a:lnTo>
                    <a:pt x="786803" y="477215"/>
                  </a:lnTo>
                  <a:lnTo>
                    <a:pt x="790422" y="480834"/>
                  </a:lnTo>
                  <a:lnTo>
                    <a:pt x="792924" y="481723"/>
                  </a:lnTo>
                  <a:lnTo>
                    <a:pt x="1125880" y="481723"/>
                  </a:lnTo>
                  <a:lnTo>
                    <a:pt x="1128369" y="480834"/>
                  </a:lnTo>
                  <a:lnTo>
                    <a:pt x="1132001" y="477215"/>
                  </a:lnTo>
                  <a:lnTo>
                    <a:pt x="1132916" y="474713"/>
                  </a:lnTo>
                  <a:lnTo>
                    <a:pt x="1132916" y="379234"/>
                  </a:lnTo>
                  <a:close/>
                </a:path>
                <a:path w="1517015" h="490220">
                  <a:moveTo>
                    <a:pt x="1516659" y="325247"/>
                  </a:moveTo>
                  <a:lnTo>
                    <a:pt x="1509382" y="275107"/>
                  </a:lnTo>
                  <a:lnTo>
                    <a:pt x="1493354" y="239229"/>
                  </a:lnTo>
                  <a:lnTo>
                    <a:pt x="1465453" y="205714"/>
                  </a:lnTo>
                  <a:lnTo>
                    <a:pt x="1428584" y="181356"/>
                  </a:lnTo>
                  <a:lnTo>
                    <a:pt x="1386065" y="168935"/>
                  </a:lnTo>
                  <a:lnTo>
                    <a:pt x="1362887" y="167386"/>
                  </a:lnTo>
                  <a:lnTo>
                    <a:pt x="1346758" y="168236"/>
                  </a:lnTo>
                  <a:lnTo>
                    <a:pt x="1331747" y="170789"/>
                  </a:lnTo>
                  <a:lnTo>
                    <a:pt x="1317840" y="175031"/>
                  </a:lnTo>
                  <a:lnTo>
                    <a:pt x="1302321" y="182346"/>
                  </a:lnTo>
                  <a:lnTo>
                    <a:pt x="1300962" y="181673"/>
                  </a:lnTo>
                  <a:lnTo>
                    <a:pt x="1300962" y="116116"/>
                  </a:lnTo>
                  <a:lnTo>
                    <a:pt x="1302080" y="114998"/>
                  </a:lnTo>
                  <a:lnTo>
                    <a:pt x="1494650" y="114998"/>
                  </a:lnTo>
                  <a:lnTo>
                    <a:pt x="1497152" y="114084"/>
                  </a:lnTo>
                  <a:lnTo>
                    <a:pt x="1500771" y="110464"/>
                  </a:lnTo>
                  <a:lnTo>
                    <a:pt x="1501686" y="107962"/>
                  </a:lnTo>
                  <a:lnTo>
                    <a:pt x="1501686" y="12484"/>
                  </a:lnTo>
                  <a:lnTo>
                    <a:pt x="1500771" y="9982"/>
                  </a:lnTo>
                  <a:lnTo>
                    <a:pt x="1497152" y="6362"/>
                  </a:lnTo>
                  <a:lnTo>
                    <a:pt x="1494650" y="5435"/>
                  </a:lnTo>
                  <a:lnTo>
                    <a:pt x="1180071" y="5435"/>
                  </a:lnTo>
                  <a:lnTo>
                    <a:pt x="1177569" y="6362"/>
                  </a:lnTo>
                  <a:lnTo>
                    <a:pt x="1173949" y="9982"/>
                  </a:lnTo>
                  <a:lnTo>
                    <a:pt x="1173035" y="12484"/>
                  </a:lnTo>
                  <a:lnTo>
                    <a:pt x="1173035" y="298488"/>
                  </a:lnTo>
                  <a:lnTo>
                    <a:pt x="1173949" y="300990"/>
                  </a:lnTo>
                  <a:lnTo>
                    <a:pt x="1177569" y="304609"/>
                  </a:lnTo>
                  <a:lnTo>
                    <a:pt x="1180071" y="305498"/>
                  </a:lnTo>
                  <a:lnTo>
                    <a:pt x="1301407" y="305498"/>
                  </a:lnTo>
                  <a:lnTo>
                    <a:pt x="1305039" y="302793"/>
                  </a:lnTo>
                  <a:lnTo>
                    <a:pt x="1307769" y="297345"/>
                  </a:lnTo>
                  <a:lnTo>
                    <a:pt x="1310932" y="291909"/>
                  </a:lnTo>
                  <a:lnTo>
                    <a:pt x="1316278" y="287274"/>
                  </a:lnTo>
                  <a:lnTo>
                    <a:pt x="1331239" y="279552"/>
                  </a:lnTo>
                  <a:lnTo>
                    <a:pt x="1338605" y="277622"/>
                  </a:lnTo>
                  <a:lnTo>
                    <a:pt x="1352677" y="277622"/>
                  </a:lnTo>
                  <a:lnTo>
                    <a:pt x="1381810" y="302399"/>
                  </a:lnTo>
                  <a:lnTo>
                    <a:pt x="1386014" y="325247"/>
                  </a:lnTo>
                  <a:lnTo>
                    <a:pt x="1385455" y="334429"/>
                  </a:lnTo>
                  <a:lnTo>
                    <a:pt x="1362367" y="371678"/>
                  </a:lnTo>
                  <a:lnTo>
                    <a:pt x="1342466" y="376275"/>
                  </a:lnTo>
                  <a:lnTo>
                    <a:pt x="1332509" y="375081"/>
                  </a:lnTo>
                  <a:lnTo>
                    <a:pt x="1305039" y="348386"/>
                  </a:lnTo>
                  <a:lnTo>
                    <a:pt x="1303223" y="342480"/>
                  </a:lnTo>
                  <a:lnTo>
                    <a:pt x="1299603" y="339534"/>
                  </a:lnTo>
                  <a:lnTo>
                    <a:pt x="1176197" y="339534"/>
                  </a:lnTo>
                  <a:lnTo>
                    <a:pt x="1173035" y="342265"/>
                  </a:lnTo>
                  <a:lnTo>
                    <a:pt x="1173035" y="350418"/>
                  </a:lnTo>
                  <a:lnTo>
                    <a:pt x="1175029" y="361975"/>
                  </a:lnTo>
                  <a:lnTo>
                    <a:pt x="1195870" y="413207"/>
                  </a:lnTo>
                  <a:lnTo>
                    <a:pt x="1226832" y="447408"/>
                  </a:lnTo>
                  <a:lnTo>
                    <a:pt x="1268425" y="471855"/>
                  </a:lnTo>
                  <a:lnTo>
                    <a:pt x="1317078" y="484276"/>
                  </a:lnTo>
                  <a:lnTo>
                    <a:pt x="1343837" y="485838"/>
                  </a:lnTo>
                  <a:lnTo>
                    <a:pt x="1370622" y="484238"/>
                  </a:lnTo>
                  <a:lnTo>
                    <a:pt x="1419606" y="471474"/>
                  </a:lnTo>
                  <a:lnTo>
                    <a:pt x="1461706" y="446506"/>
                  </a:lnTo>
                  <a:lnTo>
                    <a:pt x="1492338" y="412661"/>
                  </a:lnTo>
                  <a:lnTo>
                    <a:pt x="1509001" y="376923"/>
                  </a:lnTo>
                  <a:lnTo>
                    <a:pt x="1515808" y="343242"/>
                  </a:lnTo>
                  <a:lnTo>
                    <a:pt x="1516659" y="325247"/>
                  </a:lnTo>
                  <a:close/>
                </a:path>
              </a:pathLst>
            </a:custGeom>
            <a:solidFill>
              <a:srgbClr val="2b2c8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endParaRPr b="0" lang="es-ES" sz="1400" spc="-1" strike="noStrike">
                <a:solidFill>
                  <a:srgbClr val="000000"/>
                </a:solidFill>
                <a:latin typeface="Arial"/>
                <a:ea typeface="Arial"/>
              </a:endParaRPr>
            </a:p>
          </p:txBody>
        </p:sp>
      </p:grpSp>
      <p:sp>
        <p:nvSpPr>
          <p:cNvPr id="48" name="Google Shape;127;g395c3854bb5_0_58"/>
          <p:cNvSpPr/>
          <p:nvPr/>
        </p:nvSpPr>
        <p:spPr>
          <a:xfrm>
            <a:off x="3522600" y="3665160"/>
            <a:ext cx="56084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4040" bIns="0" anchor="t">
            <a:spAutoFit/>
          </a:bodyPr>
          <a:p>
            <a:pPr marL="36720">
              <a:lnSpc>
                <a:spcPct val="116000"/>
              </a:lnSpc>
              <a:tabLst>
                <a:tab algn="l" pos="0"/>
              </a:tabLst>
            </a:pPr>
            <a:r>
              <a:rPr b="0" i="1" lang="es-ES_tradnl" sz="2500" spc="-1" strike="noStrike">
                <a:solidFill>
                  <a:srgbClr val="2b2c8a"/>
                </a:solidFill>
                <a:latin typeface="Calibri"/>
                <a:ea typeface="Calibri"/>
              </a:rPr>
              <a:t>Miércoles</a:t>
            </a:r>
            <a:r>
              <a:rPr b="0" i="1" lang="en-US" sz="2500" spc="-1" strike="noStrike">
                <a:solidFill>
                  <a:srgbClr val="2b2c8a"/>
                </a:solidFill>
                <a:latin typeface="Calibri"/>
                <a:ea typeface="Calibri"/>
              </a:rPr>
              <a:t>, 25 de abril de 2026.</a:t>
            </a:r>
            <a:endParaRPr b="0" lang="es-ES" sz="25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Google Shape;128;g395c3854bb5_0_58"/>
          <p:cNvSpPr/>
          <p:nvPr/>
        </p:nvSpPr>
        <p:spPr>
          <a:xfrm>
            <a:off x="5201640" y="4381560"/>
            <a:ext cx="1240920" cy="45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4040" bIns="0" anchor="t">
            <a:spAutoFit/>
          </a:bodyPr>
          <a:p>
            <a:pPr>
              <a:lnSpc>
                <a:spcPct val="117000"/>
              </a:lnSpc>
              <a:tabLst>
                <a:tab algn="l" pos="0"/>
              </a:tabLst>
            </a:pPr>
            <a:r>
              <a:rPr b="0" i="1" lang="en-US" sz="2500" spc="-1" strike="noStrike">
                <a:solidFill>
                  <a:srgbClr val="2b2c8a"/>
                </a:solidFill>
                <a:latin typeface="Calibri"/>
                <a:ea typeface="Calibri"/>
              </a:rPr>
              <a:t>08h00</a:t>
            </a:r>
            <a:endParaRPr b="0" lang="es-ES" sz="25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50" name="Google Shape;129;g395c3854bb5_0_58"/>
          <p:cNvGrpSpPr/>
          <p:nvPr/>
        </p:nvGrpSpPr>
        <p:grpSpPr>
          <a:xfrm>
            <a:off x="6361560" y="5494320"/>
            <a:ext cx="1194480" cy="156960"/>
            <a:chOff x="6361560" y="5494320"/>
            <a:chExt cx="1194480" cy="156960"/>
          </a:xfrm>
        </p:grpSpPr>
        <p:grpSp>
          <p:nvGrpSpPr>
            <p:cNvPr id="51" name="Google Shape;130;g395c3854bb5_0_58"/>
            <p:cNvGrpSpPr/>
            <p:nvPr/>
          </p:nvGrpSpPr>
          <p:grpSpPr>
            <a:xfrm>
              <a:off x="6361560" y="5494320"/>
              <a:ext cx="267480" cy="123480"/>
              <a:chOff x="6361560" y="5494320"/>
              <a:chExt cx="267480" cy="123480"/>
            </a:xfrm>
          </p:grpSpPr>
          <p:pic>
            <p:nvPicPr>
              <p:cNvPr id="52" name="Google Shape;131;g395c3854bb5_0_58" descr=""/>
              <p:cNvPicPr/>
              <p:nvPr/>
            </p:nvPicPr>
            <p:blipFill>
              <a:blip r:embed="rId4"/>
              <a:stretch/>
            </p:blipFill>
            <p:spPr>
              <a:xfrm>
                <a:off x="6361560" y="5494320"/>
                <a:ext cx="80640" cy="12348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pic>
            <p:nvPicPr>
              <p:cNvPr id="53" name="Google Shape;132;g395c3854bb5_0_58" descr=""/>
              <p:cNvPicPr/>
              <p:nvPr/>
            </p:nvPicPr>
            <p:blipFill>
              <a:blip r:embed="rId5"/>
              <a:stretch/>
            </p:blipFill>
            <p:spPr>
              <a:xfrm>
                <a:off x="6465600" y="5528160"/>
                <a:ext cx="71280" cy="8964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pic>
            <p:nvPicPr>
              <p:cNvPr id="54" name="Google Shape;133;g395c3854bb5_0_58" descr=""/>
              <p:cNvPicPr/>
              <p:nvPr/>
            </p:nvPicPr>
            <p:blipFill>
              <a:blip r:embed="rId6"/>
              <a:stretch/>
            </p:blipFill>
            <p:spPr>
              <a:xfrm>
                <a:off x="6563520" y="5528160"/>
                <a:ext cx="65520" cy="87840"/>
              </a:xfrm>
              <a:prstGeom prst="rect">
                <a:avLst/>
              </a:prstGeom>
              <a:noFill/>
              <a:ln w="0">
                <a:noFill/>
              </a:ln>
            </p:spPr>
          </p:pic>
        </p:grpSp>
        <p:grpSp>
          <p:nvGrpSpPr>
            <p:cNvPr id="55" name="Google Shape;134;g395c3854bb5_0_58"/>
            <p:cNvGrpSpPr/>
            <p:nvPr/>
          </p:nvGrpSpPr>
          <p:grpSpPr>
            <a:xfrm>
              <a:off x="6689880" y="5495400"/>
              <a:ext cx="866160" cy="155880"/>
              <a:chOff x="6689880" y="5495400"/>
              <a:chExt cx="866160" cy="155880"/>
            </a:xfrm>
          </p:grpSpPr>
          <p:pic>
            <p:nvPicPr>
              <p:cNvPr id="56" name="Google Shape;135;g395c3854bb5_0_58" descr=""/>
              <p:cNvPicPr/>
              <p:nvPr/>
            </p:nvPicPr>
            <p:blipFill>
              <a:blip r:embed="rId7"/>
              <a:stretch/>
            </p:blipFill>
            <p:spPr>
              <a:xfrm>
                <a:off x="6689880" y="5528160"/>
                <a:ext cx="69480" cy="8964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pic>
            <p:nvPicPr>
              <p:cNvPr id="57" name="Google Shape;136;g395c3854bb5_0_58" descr=""/>
              <p:cNvPicPr/>
              <p:nvPr/>
            </p:nvPicPr>
            <p:blipFill>
              <a:blip r:embed="rId8"/>
              <a:stretch/>
            </p:blipFill>
            <p:spPr>
              <a:xfrm>
                <a:off x="6785640" y="5495400"/>
                <a:ext cx="770400" cy="155880"/>
              </a:xfrm>
              <a:prstGeom prst="rect">
                <a:avLst/>
              </a:prstGeom>
              <a:noFill/>
              <a:ln w="0">
                <a:noFill/>
              </a:ln>
            </p:spPr>
          </p:pic>
        </p:grpSp>
      </p:grpSp>
      <p:grpSp>
        <p:nvGrpSpPr>
          <p:cNvPr id="58" name="Google Shape;137;g395c3854bb5_0_58"/>
          <p:cNvGrpSpPr/>
          <p:nvPr/>
        </p:nvGrpSpPr>
        <p:grpSpPr>
          <a:xfrm>
            <a:off x="6350040" y="5706360"/>
            <a:ext cx="3467520" cy="620640"/>
            <a:chOff x="6350040" y="5706360"/>
            <a:chExt cx="3467520" cy="620640"/>
          </a:xfrm>
        </p:grpSpPr>
        <p:pic>
          <p:nvPicPr>
            <p:cNvPr id="59" name="Google Shape;138;g395c3854bb5_0_58" descr=""/>
            <p:cNvPicPr/>
            <p:nvPr/>
          </p:nvPicPr>
          <p:blipFill>
            <a:blip r:embed="rId9"/>
            <a:stretch/>
          </p:blipFill>
          <p:spPr>
            <a:xfrm>
              <a:off x="6350040" y="5706360"/>
              <a:ext cx="1630800" cy="62064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60" name="Google Shape;139;g395c3854bb5_0_58" descr=""/>
            <p:cNvPicPr/>
            <p:nvPr/>
          </p:nvPicPr>
          <p:blipFill>
            <a:blip r:embed="rId10"/>
            <a:stretch/>
          </p:blipFill>
          <p:spPr>
            <a:xfrm>
              <a:off x="8186760" y="5706360"/>
              <a:ext cx="1630800" cy="620640"/>
            </a:xfrm>
            <a:prstGeom prst="rect">
              <a:avLst/>
            </a:prstGeom>
            <a:noFill/>
            <a:ln w="0">
              <a:noFill/>
            </a:ln>
          </p:spPr>
        </p:pic>
      </p:grpSp>
      <p:grpSp>
        <p:nvGrpSpPr>
          <p:cNvPr id="61" name="Google Shape;140;g395c3854bb5_0_58"/>
          <p:cNvGrpSpPr/>
          <p:nvPr/>
        </p:nvGrpSpPr>
        <p:grpSpPr>
          <a:xfrm>
            <a:off x="826560" y="5652720"/>
            <a:ext cx="4255560" cy="549360"/>
            <a:chOff x="826560" y="5652720"/>
            <a:chExt cx="4255560" cy="549360"/>
          </a:xfrm>
        </p:grpSpPr>
        <p:sp>
          <p:nvSpPr>
            <p:cNvPr id="62" name="Google Shape;141;g395c3854bb5_0_58"/>
            <p:cNvSpPr/>
            <p:nvPr/>
          </p:nvSpPr>
          <p:spPr>
            <a:xfrm>
              <a:off x="826560" y="5652720"/>
              <a:ext cx="508320" cy="356040"/>
            </a:xfrm>
            <a:custGeom>
              <a:avLst/>
              <a:gdLst>
                <a:gd name="textAreaLeft" fmla="*/ 0 w 508320"/>
                <a:gd name="textAreaRight" fmla="*/ 509760 w 508320"/>
                <a:gd name="textAreaTop" fmla="*/ 0 h 356040"/>
                <a:gd name="textAreaBottom" fmla="*/ 357480 h 356040"/>
              </a:gdLst>
              <a:ahLst/>
              <a:rect l="textAreaLeft" t="textAreaTop" r="textAreaRight" b="textAreaBottom"/>
              <a:pathLst>
                <a:path w="509905" h="357504">
                  <a:moveTo>
                    <a:pt x="298522" y="0"/>
                  </a:moveTo>
                  <a:lnTo>
                    <a:pt x="254527" y="0"/>
                  </a:lnTo>
                  <a:lnTo>
                    <a:pt x="210297" y="679"/>
                  </a:lnTo>
                  <a:lnTo>
                    <a:pt x="163760" y="2109"/>
                  </a:lnTo>
                  <a:lnTo>
                    <a:pt x="164616" y="2109"/>
                  </a:lnTo>
                  <a:lnTo>
                    <a:pt x="121876" y="4196"/>
                  </a:lnTo>
                  <a:lnTo>
                    <a:pt x="77768" y="7277"/>
                  </a:lnTo>
                  <a:lnTo>
                    <a:pt x="27782" y="26708"/>
                  </a:lnTo>
                  <a:lnTo>
                    <a:pt x="6572" y="76466"/>
                  </a:lnTo>
                  <a:lnTo>
                    <a:pt x="1641" y="125836"/>
                  </a:lnTo>
                  <a:lnTo>
                    <a:pt x="0" y="175299"/>
                  </a:lnTo>
                  <a:lnTo>
                    <a:pt x="1425" y="224765"/>
                  </a:lnTo>
                  <a:lnTo>
                    <a:pt x="5695" y="274142"/>
                  </a:lnTo>
                  <a:lnTo>
                    <a:pt x="26885" y="327777"/>
                  </a:lnTo>
                  <a:lnTo>
                    <a:pt x="81720" y="349738"/>
                  </a:lnTo>
                  <a:lnTo>
                    <a:pt x="86302" y="350456"/>
                  </a:lnTo>
                  <a:lnTo>
                    <a:pt x="90963" y="351256"/>
                  </a:lnTo>
                  <a:lnTo>
                    <a:pt x="240861" y="357416"/>
                  </a:lnTo>
                  <a:lnTo>
                    <a:pt x="352699" y="354421"/>
                  </a:lnTo>
                  <a:lnTo>
                    <a:pt x="383477" y="353079"/>
                  </a:lnTo>
                  <a:lnTo>
                    <a:pt x="384611" y="353079"/>
                  </a:lnTo>
                  <a:lnTo>
                    <a:pt x="437706" y="347125"/>
                  </a:lnTo>
                  <a:lnTo>
                    <a:pt x="487246" y="326736"/>
                  </a:lnTo>
                  <a:lnTo>
                    <a:pt x="505923" y="286283"/>
                  </a:lnTo>
                  <a:lnTo>
                    <a:pt x="508349" y="278968"/>
                  </a:lnTo>
                  <a:lnTo>
                    <a:pt x="508387" y="271678"/>
                  </a:lnTo>
                  <a:lnTo>
                    <a:pt x="508565" y="254977"/>
                  </a:lnTo>
                  <a:lnTo>
                    <a:pt x="206533" y="254977"/>
                  </a:lnTo>
                  <a:lnTo>
                    <a:pt x="206533" y="101028"/>
                  </a:lnTo>
                  <a:lnTo>
                    <a:pt x="508124" y="101028"/>
                  </a:lnTo>
                  <a:lnTo>
                    <a:pt x="507765" y="90182"/>
                  </a:lnTo>
                  <a:lnTo>
                    <a:pt x="485225" y="27320"/>
                  </a:lnTo>
                  <a:lnTo>
                    <a:pt x="422052" y="4483"/>
                  </a:lnTo>
                  <a:lnTo>
                    <a:pt x="380233" y="2109"/>
                  </a:lnTo>
                  <a:lnTo>
                    <a:pt x="339572" y="679"/>
                  </a:lnTo>
                  <a:lnTo>
                    <a:pt x="341048" y="679"/>
                  </a:lnTo>
                  <a:lnTo>
                    <a:pt x="298522" y="0"/>
                  </a:lnTo>
                  <a:close/>
                </a:path>
                <a:path w="509905" h="357504">
                  <a:moveTo>
                    <a:pt x="508124" y="101028"/>
                  </a:moveTo>
                  <a:lnTo>
                    <a:pt x="206533" y="101028"/>
                  </a:lnTo>
                  <a:lnTo>
                    <a:pt x="337813" y="178066"/>
                  </a:lnTo>
                  <a:lnTo>
                    <a:pt x="206533" y="254977"/>
                  </a:lnTo>
                  <a:lnTo>
                    <a:pt x="508565" y="254977"/>
                  </a:lnTo>
                  <a:lnTo>
                    <a:pt x="508872" y="226280"/>
                  </a:lnTo>
                  <a:lnTo>
                    <a:pt x="509400" y="180868"/>
                  </a:lnTo>
                  <a:lnTo>
                    <a:pt x="509383" y="175299"/>
                  </a:lnTo>
                  <a:lnTo>
                    <a:pt x="509266" y="135488"/>
                  </a:lnTo>
                  <a:lnTo>
                    <a:pt x="508124" y="101028"/>
                  </a:lnTo>
                  <a:close/>
                </a:path>
              </a:pathLst>
            </a:custGeom>
            <a:solidFill>
              <a:srgbClr val="2b2c8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no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endParaRPr b="0" lang="es-ES" sz="1400" spc="-1" strike="noStrike">
                <a:solidFill>
                  <a:srgbClr val="000000"/>
                </a:solidFill>
                <a:latin typeface="Arial"/>
                <a:ea typeface="Arial"/>
              </a:endParaRPr>
            </a:p>
          </p:txBody>
        </p:sp>
        <p:grpSp>
          <p:nvGrpSpPr>
            <p:cNvPr id="63" name="Google Shape;142;g395c3854bb5_0_58"/>
            <p:cNvGrpSpPr/>
            <p:nvPr/>
          </p:nvGrpSpPr>
          <p:grpSpPr>
            <a:xfrm>
              <a:off x="1541160" y="5706360"/>
              <a:ext cx="794880" cy="209160"/>
              <a:chOff x="1541160" y="5706360"/>
              <a:chExt cx="794880" cy="209160"/>
            </a:xfrm>
          </p:grpSpPr>
          <p:pic>
            <p:nvPicPr>
              <p:cNvPr id="64" name="Google Shape;143;g395c3854bb5_0_58" descr=""/>
              <p:cNvPicPr/>
              <p:nvPr/>
            </p:nvPicPr>
            <p:blipFill>
              <a:blip r:embed="rId11"/>
              <a:stretch/>
            </p:blipFill>
            <p:spPr>
              <a:xfrm>
                <a:off x="1541160" y="5706360"/>
                <a:ext cx="465480" cy="20916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pic>
            <p:nvPicPr>
              <p:cNvPr id="65" name="Google Shape;144;g395c3854bb5_0_58" descr=""/>
              <p:cNvPicPr/>
              <p:nvPr/>
            </p:nvPicPr>
            <p:blipFill>
              <a:blip r:embed="rId12"/>
              <a:stretch/>
            </p:blipFill>
            <p:spPr>
              <a:xfrm>
                <a:off x="2027160" y="5706360"/>
                <a:ext cx="308880" cy="209160"/>
              </a:xfrm>
              <a:prstGeom prst="rect">
                <a:avLst/>
              </a:prstGeom>
              <a:noFill/>
              <a:ln w="0">
                <a:noFill/>
              </a:ln>
            </p:spPr>
          </p:pic>
        </p:grpSp>
        <p:grpSp>
          <p:nvGrpSpPr>
            <p:cNvPr id="66" name="Google Shape;145;g395c3854bb5_0_58"/>
            <p:cNvGrpSpPr/>
            <p:nvPr/>
          </p:nvGrpSpPr>
          <p:grpSpPr>
            <a:xfrm>
              <a:off x="1539720" y="5652720"/>
              <a:ext cx="3542400" cy="549360"/>
              <a:chOff x="1539720" y="5652720"/>
              <a:chExt cx="3542400" cy="549360"/>
            </a:xfrm>
          </p:grpSpPr>
          <p:pic>
            <p:nvPicPr>
              <p:cNvPr id="67" name="Google Shape;146;g395c3854bb5_0_58" descr=""/>
              <p:cNvPicPr/>
              <p:nvPr/>
            </p:nvPicPr>
            <p:blipFill>
              <a:blip r:embed="rId13"/>
              <a:stretch/>
            </p:blipFill>
            <p:spPr>
              <a:xfrm>
                <a:off x="2406240" y="5708520"/>
                <a:ext cx="222120" cy="20484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pic>
            <p:nvPicPr>
              <p:cNvPr id="68" name="Google Shape;147;g395c3854bb5_0_58" descr=""/>
              <p:cNvPicPr/>
              <p:nvPr/>
            </p:nvPicPr>
            <p:blipFill>
              <a:blip r:embed="rId14"/>
              <a:stretch/>
            </p:blipFill>
            <p:spPr>
              <a:xfrm>
                <a:off x="2651040" y="5708880"/>
                <a:ext cx="234000" cy="20448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pic>
            <p:nvPicPr>
              <p:cNvPr id="69" name="Google Shape;148;g395c3854bb5_0_58" descr=""/>
              <p:cNvPicPr/>
              <p:nvPr/>
            </p:nvPicPr>
            <p:blipFill>
              <a:blip r:embed="rId15"/>
              <a:stretch/>
            </p:blipFill>
            <p:spPr>
              <a:xfrm>
                <a:off x="4344480" y="5708880"/>
                <a:ext cx="352080" cy="20448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pic>
            <p:nvPicPr>
              <p:cNvPr id="70" name="Google Shape;149;g395c3854bb5_0_58" descr=""/>
              <p:cNvPicPr/>
              <p:nvPr/>
            </p:nvPicPr>
            <p:blipFill>
              <a:blip r:embed="rId16"/>
              <a:stretch/>
            </p:blipFill>
            <p:spPr>
              <a:xfrm>
                <a:off x="1539720" y="5992920"/>
                <a:ext cx="111960" cy="20916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pic>
            <p:nvPicPr>
              <p:cNvPr id="71" name="Google Shape;150;g395c3854bb5_0_58" descr=""/>
              <p:cNvPicPr/>
              <p:nvPr/>
            </p:nvPicPr>
            <p:blipFill>
              <a:blip r:embed="rId17"/>
              <a:stretch/>
            </p:blipFill>
            <p:spPr>
              <a:xfrm>
                <a:off x="1672920" y="5995080"/>
                <a:ext cx="472680" cy="20448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pic>
            <p:nvPicPr>
              <p:cNvPr id="72" name="Google Shape;151;g395c3854bb5_0_58" descr=""/>
              <p:cNvPicPr/>
              <p:nvPr/>
            </p:nvPicPr>
            <p:blipFill>
              <a:blip r:embed="rId18"/>
              <a:stretch/>
            </p:blipFill>
            <p:spPr>
              <a:xfrm>
                <a:off x="2914920" y="5652720"/>
                <a:ext cx="1618200" cy="54936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pic>
            <p:nvPicPr>
              <p:cNvPr id="73" name="Google Shape;152;g395c3854bb5_0_58" descr=""/>
              <p:cNvPicPr/>
              <p:nvPr/>
            </p:nvPicPr>
            <p:blipFill>
              <a:blip r:embed="rId19"/>
              <a:stretch/>
            </p:blipFill>
            <p:spPr>
              <a:xfrm>
                <a:off x="2167920" y="5992920"/>
                <a:ext cx="474840" cy="20916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pic>
            <p:nvPicPr>
              <p:cNvPr id="74" name="Google Shape;153;g395c3854bb5_0_58" descr=""/>
              <p:cNvPicPr/>
              <p:nvPr/>
            </p:nvPicPr>
            <p:blipFill>
              <a:blip r:embed="rId20"/>
              <a:stretch/>
            </p:blipFill>
            <p:spPr>
              <a:xfrm>
                <a:off x="2714760" y="5992920"/>
                <a:ext cx="116640" cy="20916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pic>
            <p:nvPicPr>
              <p:cNvPr id="75" name="Google Shape;154;g395c3854bb5_0_58" descr=""/>
              <p:cNvPicPr/>
              <p:nvPr/>
            </p:nvPicPr>
            <p:blipFill>
              <a:blip r:embed="rId21"/>
              <a:stretch/>
            </p:blipFill>
            <p:spPr>
              <a:xfrm>
                <a:off x="4618080" y="5995080"/>
                <a:ext cx="165240" cy="20448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pic>
            <p:nvPicPr>
              <p:cNvPr id="76" name="Google Shape;155;g395c3854bb5_0_58" descr=""/>
              <p:cNvPicPr/>
              <p:nvPr/>
            </p:nvPicPr>
            <p:blipFill>
              <a:blip r:embed="rId22"/>
              <a:stretch/>
            </p:blipFill>
            <p:spPr>
              <a:xfrm>
                <a:off x="4811040" y="5992920"/>
                <a:ext cx="271080" cy="209160"/>
              </a:xfrm>
              <a:prstGeom prst="rect">
                <a:avLst/>
              </a:prstGeom>
              <a:noFill/>
              <a:ln w="0">
                <a:noFill/>
              </a:ln>
            </p:spPr>
          </p:pic>
        </p:grpSp>
      </p:grpSp>
      <p:grpSp>
        <p:nvGrpSpPr>
          <p:cNvPr id="77" name="Grupo 1"/>
          <p:cNvGrpSpPr/>
          <p:nvPr/>
        </p:nvGrpSpPr>
        <p:grpSpPr>
          <a:xfrm>
            <a:off x="1419120" y="1704240"/>
            <a:ext cx="7633440" cy="604440"/>
            <a:chOff x="1419120" y="1704240"/>
            <a:chExt cx="7633440" cy="604440"/>
          </a:xfrm>
        </p:grpSpPr>
        <p:grpSp>
          <p:nvGrpSpPr>
            <p:cNvPr id="78" name="Google Shape;160;g395c3854bb5_0_58"/>
            <p:cNvGrpSpPr/>
            <p:nvPr/>
          </p:nvGrpSpPr>
          <p:grpSpPr>
            <a:xfrm>
              <a:off x="4326840" y="1704240"/>
              <a:ext cx="1836360" cy="255240"/>
              <a:chOff x="4326840" y="1704240"/>
              <a:chExt cx="1836360" cy="255240"/>
            </a:xfrm>
          </p:grpSpPr>
          <p:sp>
            <p:nvSpPr>
              <p:cNvPr id="79" name="Google Shape;161;g395c3854bb5_0_58"/>
              <p:cNvSpPr/>
              <p:nvPr/>
            </p:nvSpPr>
            <p:spPr>
              <a:xfrm>
                <a:off x="4326840" y="1707120"/>
                <a:ext cx="49320" cy="248040"/>
              </a:xfrm>
              <a:custGeom>
                <a:avLst/>
                <a:gdLst>
                  <a:gd name="textAreaLeft" fmla="*/ 0 w 49320"/>
                  <a:gd name="textAreaRight" fmla="*/ 50760 w 49320"/>
                  <a:gd name="textAreaTop" fmla="*/ 0 h 248040"/>
                  <a:gd name="textAreaBottom" fmla="*/ 249480 h 248040"/>
                </a:gdLst>
                <a:ahLst/>
                <a:rect l="textAreaLeft" t="textAreaTop" r="textAreaRight" b="textAreaBottom"/>
                <a:pathLst>
                  <a:path w="50800" h="249555">
                    <a:moveTo>
                      <a:pt x="47155" y="0"/>
                    </a:moveTo>
                    <a:lnTo>
                      <a:pt x="3098" y="0"/>
                    </a:lnTo>
                    <a:lnTo>
                      <a:pt x="2070" y="419"/>
                    </a:lnTo>
                    <a:lnTo>
                      <a:pt x="419" y="2082"/>
                    </a:lnTo>
                    <a:lnTo>
                      <a:pt x="0" y="3098"/>
                    </a:lnTo>
                    <a:lnTo>
                      <a:pt x="0" y="246380"/>
                    </a:lnTo>
                    <a:lnTo>
                      <a:pt x="419" y="247408"/>
                    </a:lnTo>
                    <a:lnTo>
                      <a:pt x="1244" y="248221"/>
                    </a:lnTo>
                    <a:lnTo>
                      <a:pt x="2070" y="249059"/>
                    </a:lnTo>
                    <a:lnTo>
                      <a:pt x="3098" y="249491"/>
                    </a:lnTo>
                    <a:lnTo>
                      <a:pt x="47155" y="249491"/>
                    </a:lnTo>
                    <a:lnTo>
                      <a:pt x="48171" y="249059"/>
                    </a:lnTo>
                    <a:lnTo>
                      <a:pt x="49834" y="247408"/>
                    </a:lnTo>
                    <a:lnTo>
                      <a:pt x="50253" y="246380"/>
                    </a:lnTo>
                    <a:lnTo>
                      <a:pt x="50253" y="3098"/>
                    </a:lnTo>
                    <a:lnTo>
                      <a:pt x="49834" y="2082"/>
                    </a:lnTo>
                    <a:lnTo>
                      <a:pt x="48171" y="419"/>
                    </a:lnTo>
                    <a:lnTo>
                      <a:pt x="47155" y="0"/>
                    </a:lnTo>
                    <a:close/>
                  </a:path>
                </a:pathLst>
              </a:custGeom>
              <a:solidFill>
                <a:srgbClr val="2c2f8b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t">
                <a:noAutofit/>
              </a:bodyPr>
              <a:p>
                <a:pPr>
                  <a:lnSpc>
                    <a:spcPct val="100000"/>
                  </a:lnSpc>
                  <a:tabLst>
                    <a:tab algn="l" pos="0"/>
                  </a:tabLst>
                </a:pPr>
                <a:endParaRPr b="0" lang="es-ES" sz="1400" spc="-1" strike="noStrike">
                  <a:solidFill>
                    <a:srgbClr val="000000"/>
                  </a:solidFill>
                  <a:latin typeface="Arial"/>
                  <a:ea typeface="Arial"/>
                </a:endParaRPr>
              </a:p>
            </p:txBody>
          </p:sp>
          <p:pic>
            <p:nvPicPr>
              <p:cNvPr id="80" name="Google Shape;162;g395c3854bb5_0_58" descr=""/>
              <p:cNvPicPr/>
              <p:nvPr/>
            </p:nvPicPr>
            <p:blipFill>
              <a:blip r:embed="rId23"/>
              <a:stretch/>
            </p:blipFill>
            <p:spPr>
              <a:xfrm>
                <a:off x="4434840" y="1707120"/>
                <a:ext cx="192240" cy="24804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pic>
            <p:nvPicPr>
              <p:cNvPr id="81" name="Google Shape;163;g395c3854bb5_0_58" descr=""/>
              <p:cNvPicPr/>
              <p:nvPr/>
            </p:nvPicPr>
            <p:blipFill>
              <a:blip r:embed="rId24"/>
              <a:stretch/>
            </p:blipFill>
            <p:spPr>
              <a:xfrm>
                <a:off x="4673520" y="1707120"/>
                <a:ext cx="201600" cy="24804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sp>
            <p:nvSpPr>
              <p:cNvPr id="82" name="Google Shape;164;g395c3854bb5_0_58"/>
              <p:cNvSpPr/>
              <p:nvPr/>
            </p:nvSpPr>
            <p:spPr>
              <a:xfrm>
                <a:off x="4921200" y="1707120"/>
                <a:ext cx="49320" cy="248040"/>
              </a:xfrm>
              <a:custGeom>
                <a:avLst/>
                <a:gdLst>
                  <a:gd name="textAreaLeft" fmla="*/ 0 w 49320"/>
                  <a:gd name="textAreaRight" fmla="*/ 50760 w 49320"/>
                  <a:gd name="textAreaTop" fmla="*/ 0 h 248040"/>
                  <a:gd name="textAreaBottom" fmla="*/ 249480 h 248040"/>
                </a:gdLst>
                <a:ahLst/>
                <a:rect l="textAreaLeft" t="textAreaTop" r="textAreaRight" b="textAreaBottom"/>
                <a:pathLst>
                  <a:path w="50800" h="249555">
                    <a:moveTo>
                      <a:pt x="47155" y="0"/>
                    </a:moveTo>
                    <a:lnTo>
                      <a:pt x="3098" y="0"/>
                    </a:lnTo>
                    <a:lnTo>
                      <a:pt x="2070" y="419"/>
                    </a:lnTo>
                    <a:lnTo>
                      <a:pt x="419" y="2082"/>
                    </a:lnTo>
                    <a:lnTo>
                      <a:pt x="0" y="3098"/>
                    </a:lnTo>
                    <a:lnTo>
                      <a:pt x="0" y="246380"/>
                    </a:lnTo>
                    <a:lnTo>
                      <a:pt x="419" y="247408"/>
                    </a:lnTo>
                    <a:lnTo>
                      <a:pt x="1244" y="248221"/>
                    </a:lnTo>
                    <a:lnTo>
                      <a:pt x="2070" y="249059"/>
                    </a:lnTo>
                    <a:lnTo>
                      <a:pt x="3098" y="249491"/>
                    </a:lnTo>
                    <a:lnTo>
                      <a:pt x="47155" y="249491"/>
                    </a:lnTo>
                    <a:lnTo>
                      <a:pt x="48171" y="249059"/>
                    </a:lnTo>
                    <a:lnTo>
                      <a:pt x="49834" y="247408"/>
                    </a:lnTo>
                    <a:lnTo>
                      <a:pt x="50253" y="246380"/>
                    </a:lnTo>
                    <a:lnTo>
                      <a:pt x="50253" y="3098"/>
                    </a:lnTo>
                    <a:lnTo>
                      <a:pt x="49834" y="2082"/>
                    </a:lnTo>
                    <a:lnTo>
                      <a:pt x="48171" y="419"/>
                    </a:lnTo>
                    <a:lnTo>
                      <a:pt x="47155" y="0"/>
                    </a:lnTo>
                    <a:close/>
                  </a:path>
                </a:pathLst>
              </a:custGeom>
              <a:solidFill>
                <a:srgbClr val="2c2f8b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t">
                <a:noAutofit/>
              </a:bodyPr>
              <a:p>
                <a:pPr>
                  <a:lnSpc>
                    <a:spcPct val="100000"/>
                  </a:lnSpc>
                  <a:tabLst>
                    <a:tab algn="l" pos="0"/>
                  </a:tabLst>
                </a:pPr>
                <a:endParaRPr b="0" lang="es-ES" sz="1400" spc="-1" strike="noStrike">
                  <a:solidFill>
                    <a:srgbClr val="000000"/>
                  </a:solidFill>
                  <a:latin typeface="Arial"/>
                  <a:ea typeface="Arial"/>
                </a:endParaRPr>
              </a:p>
            </p:txBody>
          </p:sp>
          <p:pic>
            <p:nvPicPr>
              <p:cNvPr id="83" name="Google Shape;165;g395c3854bb5_0_58" descr=""/>
              <p:cNvPicPr/>
              <p:nvPr/>
            </p:nvPicPr>
            <p:blipFill>
              <a:blip r:embed="rId25"/>
              <a:stretch/>
            </p:blipFill>
            <p:spPr>
              <a:xfrm>
                <a:off x="5017320" y="1707120"/>
                <a:ext cx="418320" cy="24804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pic>
            <p:nvPicPr>
              <p:cNvPr id="84" name="Google Shape;166;g395c3854bb5_0_58" descr=""/>
              <p:cNvPicPr/>
              <p:nvPr/>
            </p:nvPicPr>
            <p:blipFill>
              <a:blip r:embed="rId26"/>
              <a:stretch/>
            </p:blipFill>
            <p:spPr>
              <a:xfrm>
                <a:off x="5482800" y="1707120"/>
                <a:ext cx="209880" cy="24804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sp>
            <p:nvSpPr>
              <p:cNvPr id="85" name="Google Shape;167;g395c3854bb5_0_58"/>
              <p:cNvSpPr/>
              <p:nvPr/>
            </p:nvSpPr>
            <p:spPr>
              <a:xfrm>
                <a:off x="5746680" y="1704240"/>
                <a:ext cx="416520" cy="255240"/>
              </a:xfrm>
              <a:custGeom>
                <a:avLst/>
                <a:gdLst>
                  <a:gd name="textAreaLeft" fmla="*/ 0 w 416520"/>
                  <a:gd name="textAreaRight" fmla="*/ 417960 w 416520"/>
                  <a:gd name="textAreaTop" fmla="*/ 0 h 255240"/>
                  <a:gd name="textAreaBottom" fmla="*/ 256680 h 255240"/>
                </a:gdLst>
                <a:ahLst/>
                <a:rect l="textAreaLeft" t="textAreaTop" r="textAreaRight" b="textAreaBottom"/>
                <a:pathLst>
                  <a:path w="417829" h="256539">
                    <a:moveTo>
                      <a:pt x="187782" y="89103"/>
                    </a:moveTo>
                    <a:lnTo>
                      <a:pt x="187071" y="76657"/>
                    </a:lnTo>
                    <a:lnTo>
                      <a:pt x="184861" y="64604"/>
                    </a:lnTo>
                    <a:lnTo>
                      <a:pt x="181178" y="53301"/>
                    </a:lnTo>
                    <a:lnTo>
                      <a:pt x="176212" y="43141"/>
                    </a:lnTo>
                    <a:lnTo>
                      <a:pt x="176034" y="42760"/>
                    </a:lnTo>
                    <a:lnTo>
                      <a:pt x="143078" y="11239"/>
                    </a:lnTo>
                    <a:lnTo>
                      <a:pt x="137553" y="8788"/>
                    </a:lnTo>
                    <a:lnTo>
                      <a:pt x="137553" y="89103"/>
                    </a:lnTo>
                    <a:lnTo>
                      <a:pt x="137553" y="167513"/>
                    </a:lnTo>
                    <a:lnTo>
                      <a:pt x="118897" y="206121"/>
                    </a:lnTo>
                    <a:lnTo>
                      <a:pt x="93713" y="213118"/>
                    </a:lnTo>
                    <a:lnTo>
                      <a:pt x="84391" y="212344"/>
                    </a:lnTo>
                    <a:lnTo>
                      <a:pt x="53213" y="186143"/>
                    </a:lnTo>
                    <a:lnTo>
                      <a:pt x="50228" y="167513"/>
                    </a:lnTo>
                    <a:lnTo>
                      <a:pt x="50228" y="89103"/>
                    </a:lnTo>
                    <a:lnTo>
                      <a:pt x="68618" y="50266"/>
                    </a:lnTo>
                    <a:lnTo>
                      <a:pt x="93713" y="43141"/>
                    </a:lnTo>
                    <a:lnTo>
                      <a:pt x="103187" y="43942"/>
                    </a:lnTo>
                    <a:lnTo>
                      <a:pt x="134569" y="70446"/>
                    </a:lnTo>
                    <a:lnTo>
                      <a:pt x="137553" y="89103"/>
                    </a:lnTo>
                    <a:lnTo>
                      <a:pt x="137553" y="8788"/>
                    </a:lnTo>
                    <a:lnTo>
                      <a:pt x="132029" y="6324"/>
                    </a:lnTo>
                    <a:lnTo>
                      <a:pt x="120116" y="2819"/>
                    </a:lnTo>
                    <a:lnTo>
                      <a:pt x="107340" y="711"/>
                    </a:lnTo>
                    <a:lnTo>
                      <a:pt x="93713" y="0"/>
                    </a:lnTo>
                    <a:lnTo>
                      <a:pt x="80225" y="711"/>
                    </a:lnTo>
                    <a:lnTo>
                      <a:pt x="34696" y="17411"/>
                    </a:lnTo>
                    <a:lnTo>
                      <a:pt x="6604" y="53301"/>
                    </a:lnTo>
                    <a:lnTo>
                      <a:pt x="0" y="89103"/>
                    </a:lnTo>
                    <a:lnTo>
                      <a:pt x="88" y="167513"/>
                    </a:lnTo>
                    <a:lnTo>
                      <a:pt x="11747" y="212953"/>
                    </a:lnTo>
                    <a:lnTo>
                      <a:pt x="44716" y="244843"/>
                    </a:lnTo>
                    <a:lnTo>
                      <a:pt x="67729" y="253453"/>
                    </a:lnTo>
                    <a:lnTo>
                      <a:pt x="67856" y="253453"/>
                    </a:lnTo>
                    <a:lnTo>
                      <a:pt x="80302" y="255562"/>
                    </a:lnTo>
                    <a:lnTo>
                      <a:pt x="93713" y="256260"/>
                    </a:lnTo>
                    <a:lnTo>
                      <a:pt x="107340" y="255562"/>
                    </a:lnTo>
                    <a:lnTo>
                      <a:pt x="120116" y="253453"/>
                    </a:lnTo>
                    <a:lnTo>
                      <a:pt x="161912" y="231432"/>
                    </a:lnTo>
                    <a:lnTo>
                      <a:pt x="184861" y="190944"/>
                    </a:lnTo>
                    <a:lnTo>
                      <a:pt x="187706" y="167513"/>
                    </a:lnTo>
                    <a:lnTo>
                      <a:pt x="187782" y="89103"/>
                    </a:lnTo>
                    <a:close/>
                  </a:path>
                  <a:path w="417829" h="256539">
                    <a:moveTo>
                      <a:pt x="417309" y="182854"/>
                    </a:moveTo>
                    <a:lnTo>
                      <a:pt x="405726" y="146316"/>
                    </a:lnTo>
                    <a:lnTo>
                      <a:pt x="371805" y="121412"/>
                    </a:lnTo>
                    <a:lnTo>
                      <a:pt x="329311" y="104825"/>
                    </a:lnTo>
                    <a:lnTo>
                      <a:pt x="312470" y="98310"/>
                    </a:lnTo>
                    <a:lnTo>
                      <a:pt x="299046" y="92506"/>
                    </a:lnTo>
                    <a:lnTo>
                      <a:pt x="293585" y="88887"/>
                    </a:lnTo>
                    <a:lnTo>
                      <a:pt x="286219" y="80797"/>
                    </a:lnTo>
                    <a:lnTo>
                      <a:pt x="284378" y="75819"/>
                    </a:lnTo>
                    <a:lnTo>
                      <a:pt x="284378" y="61556"/>
                    </a:lnTo>
                    <a:lnTo>
                      <a:pt x="320014" y="43154"/>
                    </a:lnTo>
                    <a:lnTo>
                      <a:pt x="330136" y="43802"/>
                    </a:lnTo>
                    <a:lnTo>
                      <a:pt x="362915" y="65278"/>
                    </a:lnTo>
                    <a:lnTo>
                      <a:pt x="365988" y="79146"/>
                    </a:lnTo>
                    <a:lnTo>
                      <a:pt x="365988" y="83185"/>
                    </a:lnTo>
                    <a:lnTo>
                      <a:pt x="366407" y="84175"/>
                    </a:lnTo>
                    <a:lnTo>
                      <a:pt x="412445" y="86258"/>
                    </a:lnTo>
                    <a:lnTo>
                      <a:pt x="415531" y="83185"/>
                    </a:lnTo>
                    <a:lnTo>
                      <a:pt x="415531" y="76631"/>
                    </a:lnTo>
                    <a:lnTo>
                      <a:pt x="403593" y="36550"/>
                    </a:lnTo>
                    <a:lnTo>
                      <a:pt x="370446" y="9639"/>
                    </a:lnTo>
                    <a:lnTo>
                      <a:pt x="322148" y="12"/>
                    </a:lnTo>
                    <a:lnTo>
                      <a:pt x="309689" y="546"/>
                    </a:lnTo>
                    <a:lnTo>
                      <a:pt x="267627" y="13309"/>
                    </a:lnTo>
                    <a:lnTo>
                      <a:pt x="241401" y="41503"/>
                    </a:lnTo>
                    <a:lnTo>
                      <a:pt x="235191" y="70586"/>
                    </a:lnTo>
                    <a:lnTo>
                      <a:pt x="235889" y="81013"/>
                    </a:lnTo>
                    <a:lnTo>
                      <a:pt x="258991" y="120332"/>
                    </a:lnTo>
                    <a:lnTo>
                      <a:pt x="292608" y="138925"/>
                    </a:lnTo>
                    <a:lnTo>
                      <a:pt x="314667" y="147205"/>
                    </a:lnTo>
                    <a:lnTo>
                      <a:pt x="340220" y="157060"/>
                    </a:lnTo>
                    <a:lnTo>
                      <a:pt x="352386" y="162483"/>
                    </a:lnTo>
                    <a:lnTo>
                      <a:pt x="357555" y="165912"/>
                    </a:lnTo>
                    <a:lnTo>
                      <a:pt x="365163" y="173774"/>
                    </a:lnTo>
                    <a:lnTo>
                      <a:pt x="367055" y="178587"/>
                    </a:lnTo>
                    <a:lnTo>
                      <a:pt x="367055" y="192125"/>
                    </a:lnTo>
                    <a:lnTo>
                      <a:pt x="329641" y="212064"/>
                    </a:lnTo>
                    <a:lnTo>
                      <a:pt x="318985" y="211455"/>
                    </a:lnTo>
                    <a:lnTo>
                      <a:pt x="284099" y="191350"/>
                    </a:lnTo>
                    <a:lnTo>
                      <a:pt x="280809" y="178206"/>
                    </a:lnTo>
                    <a:lnTo>
                      <a:pt x="280809" y="171691"/>
                    </a:lnTo>
                    <a:lnTo>
                      <a:pt x="280390" y="170675"/>
                    </a:lnTo>
                    <a:lnTo>
                      <a:pt x="278726" y="169011"/>
                    </a:lnTo>
                    <a:lnTo>
                      <a:pt x="277723" y="168579"/>
                    </a:lnTo>
                    <a:lnTo>
                      <a:pt x="234708" y="168579"/>
                    </a:lnTo>
                    <a:lnTo>
                      <a:pt x="233705" y="169011"/>
                    </a:lnTo>
                    <a:lnTo>
                      <a:pt x="232041" y="170675"/>
                    </a:lnTo>
                    <a:lnTo>
                      <a:pt x="231622" y="171691"/>
                    </a:lnTo>
                    <a:lnTo>
                      <a:pt x="231622" y="180721"/>
                    </a:lnTo>
                    <a:lnTo>
                      <a:pt x="243205" y="220078"/>
                    </a:lnTo>
                    <a:lnTo>
                      <a:pt x="276186" y="246100"/>
                    </a:lnTo>
                    <a:lnTo>
                      <a:pt x="326085" y="255206"/>
                    </a:lnTo>
                    <a:lnTo>
                      <a:pt x="346011" y="253987"/>
                    </a:lnTo>
                    <a:lnTo>
                      <a:pt x="392722" y="235788"/>
                    </a:lnTo>
                    <a:lnTo>
                      <a:pt x="415772" y="198716"/>
                    </a:lnTo>
                    <a:lnTo>
                      <a:pt x="417309" y="182854"/>
                    </a:lnTo>
                    <a:close/>
                  </a:path>
                </a:pathLst>
              </a:custGeom>
              <a:solidFill>
                <a:srgbClr val="2c2f8b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t">
                <a:noAutofit/>
              </a:bodyPr>
              <a:p>
                <a:pPr>
                  <a:lnSpc>
                    <a:spcPct val="100000"/>
                  </a:lnSpc>
                  <a:tabLst>
                    <a:tab algn="l" pos="0"/>
                  </a:tabLst>
                </a:pPr>
                <a:endParaRPr b="0" lang="es-ES" sz="1400" spc="-1" strike="noStrike">
                  <a:solidFill>
                    <a:srgbClr val="000000"/>
                  </a:solidFill>
                  <a:latin typeface="Arial"/>
                  <a:ea typeface="Arial"/>
                </a:endParaRPr>
              </a:p>
            </p:txBody>
          </p:sp>
        </p:grpSp>
        <p:grpSp>
          <p:nvGrpSpPr>
            <p:cNvPr id="86" name="Google Shape;168;g395c3854bb5_0_58"/>
            <p:cNvGrpSpPr/>
            <p:nvPr/>
          </p:nvGrpSpPr>
          <p:grpSpPr>
            <a:xfrm>
              <a:off x="1419120" y="1989720"/>
              <a:ext cx="7633440" cy="318960"/>
              <a:chOff x="1419120" y="1989720"/>
              <a:chExt cx="7633440" cy="318960"/>
            </a:xfrm>
          </p:grpSpPr>
          <p:pic>
            <p:nvPicPr>
              <p:cNvPr id="87" name="Google Shape;169;g395c3854bb5_0_58" descr=""/>
              <p:cNvPicPr/>
              <p:nvPr/>
            </p:nvPicPr>
            <p:blipFill>
              <a:blip r:embed="rId27"/>
              <a:stretch/>
            </p:blipFill>
            <p:spPr>
              <a:xfrm>
                <a:off x="1419120" y="2056320"/>
                <a:ext cx="218520" cy="24804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grpSp>
            <p:nvGrpSpPr>
              <p:cNvPr id="88" name="Google Shape;170;g395c3854bb5_0_58"/>
              <p:cNvGrpSpPr/>
              <p:nvPr/>
            </p:nvGrpSpPr>
            <p:grpSpPr>
              <a:xfrm>
                <a:off x="1770480" y="2053440"/>
                <a:ext cx="626760" cy="255240"/>
                <a:chOff x="1770480" y="2053440"/>
                <a:chExt cx="626760" cy="255240"/>
              </a:xfrm>
            </p:grpSpPr>
            <p:pic>
              <p:nvPicPr>
                <p:cNvPr id="89" name="Google Shape;171;g395c3854bb5_0_58" descr=""/>
                <p:cNvPicPr/>
                <p:nvPr/>
              </p:nvPicPr>
              <p:blipFill>
                <a:blip r:embed="rId28"/>
                <a:stretch/>
              </p:blipFill>
              <p:spPr>
                <a:xfrm>
                  <a:off x="1770480" y="2056320"/>
                  <a:ext cx="171360" cy="248040"/>
                </a:xfrm>
                <a:prstGeom prst="rect">
                  <a:avLst/>
                </a:prstGeom>
                <a:noFill/>
                <a:ln w="0">
                  <a:noFill/>
                </a:ln>
              </p:spPr>
            </p:pic>
            <p:sp>
              <p:nvSpPr>
                <p:cNvPr id="90" name="Google Shape;172;g395c3854bb5_0_58"/>
                <p:cNvSpPr/>
                <p:nvPr/>
              </p:nvSpPr>
              <p:spPr>
                <a:xfrm>
                  <a:off x="1980720" y="2053440"/>
                  <a:ext cx="416520" cy="255240"/>
                </a:xfrm>
                <a:custGeom>
                  <a:avLst/>
                  <a:gdLst>
                    <a:gd name="textAreaLeft" fmla="*/ 0 w 416520"/>
                    <a:gd name="textAreaRight" fmla="*/ 417960 w 416520"/>
                    <a:gd name="textAreaTop" fmla="*/ 0 h 255240"/>
                    <a:gd name="textAreaBottom" fmla="*/ 256680 h 255240"/>
                  </a:gdLst>
                  <a:ahLst/>
                  <a:rect l="textAreaLeft" t="textAreaTop" r="textAreaRight" b="textAreaBottom"/>
                  <a:pathLst>
                    <a:path w="417830" h="256539">
                      <a:moveTo>
                        <a:pt x="187782" y="89103"/>
                      </a:moveTo>
                      <a:lnTo>
                        <a:pt x="187071" y="76657"/>
                      </a:lnTo>
                      <a:lnTo>
                        <a:pt x="184861" y="64604"/>
                      </a:lnTo>
                      <a:lnTo>
                        <a:pt x="181178" y="53301"/>
                      </a:lnTo>
                      <a:lnTo>
                        <a:pt x="176212" y="43141"/>
                      </a:lnTo>
                      <a:lnTo>
                        <a:pt x="176034" y="42760"/>
                      </a:lnTo>
                      <a:lnTo>
                        <a:pt x="143078" y="11239"/>
                      </a:lnTo>
                      <a:lnTo>
                        <a:pt x="137553" y="8788"/>
                      </a:lnTo>
                      <a:lnTo>
                        <a:pt x="137553" y="89103"/>
                      </a:lnTo>
                      <a:lnTo>
                        <a:pt x="137553" y="167513"/>
                      </a:lnTo>
                      <a:lnTo>
                        <a:pt x="118897" y="206108"/>
                      </a:lnTo>
                      <a:lnTo>
                        <a:pt x="93713" y="213118"/>
                      </a:lnTo>
                      <a:lnTo>
                        <a:pt x="84391" y="212344"/>
                      </a:lnTo>
                      <a:lnTo>
                        <a:pt x="53213" y="186143"/>
                      </a:lnTo>
                      <a:lnTo>
                        <a:pt x="50228" y="167513"/>
                      </a:lnTo>
                      <a:lnTo>
                        <a:pt x="50228" y="89103"/>
                      </a:lnTo>
                      <a:lnTo>
                        <a:pt x="68618" y="50253"/>
                      </a:lnTo>
                      <a:lnTo>
                        <a:pt x="93713" y="43141"/>
                      </a:lnTo>
                      <a:lnTo>
                        <a:pt x="103187" y="43929"/>
                      </a:lnTo>
                      <a:lnTo>
                        <a:pt x="134569" y="70446"/>
                      </a:lnTo>
                      <a:lnTo>
                        <a:pt x="137553" y="89103"/>
                      </a:lnTo>
                      <a:lnTo>
                        <a:pt x="137553" y="8788"/>
                      </a:lnTo>
                      <a:lnTo>
                        <a:pt x="132029" y="6324"/>
                      </a:lnTo>
                      <a:lnTo>
                        <a:pt x="120116" y="2806"/>
                      </a:lnTo>
                      <a:lnTo>
                        <a:pt x="107340" y="698"/>
                      </a:lnTo>
                      <a:lnTo>
                        <a:pt x="93713" y="0"/>
                      </a:lnTo>
                      <a:lnTo>
                        <a:pt x="80225" y="698"/>
                      </a:lnTo>
                      <a:lnTo>
                        <a:pt x="34696" y="17411"/>
                      </a:lnTo>
                      <a:lnTo>
                        <a:pt x="6604" y="53301"/>
                      </a:lnTo>
                      <a:lnTo>
                        <a:pt x="0" y="89103"/>
                      </a:lnTo>
                      <a:lnTo>
                        <a:pt x="76" y="167513"/>
                      </a:lnTo>
                      <a:lnTo>
                        <a:pt x="11747" y="212953"/>
                      </a:lnTo>
                      <a:lnTo>
                        <a:pt x="44716" y="244843"/>
                      </a:lnTo>
                      <a:lnTo>
                        <a:pt x="67729" y="253453"/>
                      </a:lnTo>
                      <a:lnTo>
                        <a:pt x="67856" y="253453"/>
                      </a:lnTo>
                      <a:lnTo>
                        <a:pt x="80302" y="255562"/>
                      </a:lnTo>
                      <a:lnTo>
                        <a:pt x="93713" y="256260"/>
                      </a:lnTo>
                      <a:lnTo>
                        <a:pt x="107340" y="255562"/>
                      </a:lnTo>
                      <a:lnTo>
                        <a:pt x="120116" y="253453"/>
                      </a:lnTo>
                      <a:lnTo>
                        <a:pt x="161912" y="231432"/>
                      </a:lnTo>
                      <a:lnTo>
                        <a:pt x="184861" y="190944"/>
                      </a:lnTo>
                      <a:lnTo>
                        <a:pt x="187706" y="167513"/>
                      </a:lnTo>
                      <a:lnTo>
                        <a:pt x="187782" y="89103"/>
                      </a:lnTo>
                      <a:close/>
                    </a:path>
                    <a:path w="417830" h="256539">
                      <a:moveTo>
                        <a:pt x="417309" y="182841"/>
                      </a:moveTo>
                      <a:lnTo>
                        <a:pt x="405726" y="146304"/>
                      </a:lnTo>
                      <a:lnTo>
                        <a:pt x="371805" y="121412"/>
                      </a:lnTo>
                      <a:lnTo>
                        <a:pt x="329311" y="104813"/>
                      </a:lnTo>
                      <a:lnTo>
                        <a:pt x="312470" y="98310"/>
                      </a:lnTo>
                      <a:lnTo>
                        <a:pt x="299046" y="92494"/>
                      </a:lnTo>
                      <a:lnTo>
                        <a:pt x="293585" y="88874"/>
                      </a:lnTo>
                      <a:lnTo>
                        <a:pt x="286219" y="80784"/>
                      </a:lnTo>
                      <a:lnTo>
                        <a:pt x="284378" y="75806"/>
                      </a:lnTo>
                      <a:lnTo>
                        <a:pt x="284378" y="61544"/>
                      </a:lnTo>
                      <a:lnTo>
                        <a:pt x="320014" y="43141"/>
                      </a:lnTo>
                      <a:lnTo>
                        <a:pt x="330136" y="43802"/>
                      </a:lnTo>
                      <a:lnTo>
                        <a:pt x="362915" y="65278"/>
                      </a:lnTo>
                      <a:lnTo>
                        <a:pt x="365988" y="79133"/>
                      </a:lnTo>
                      <a:lnTo>
                        <a:pt x="365988" y="83172"/>
                      </a:lnTo>
                      <a:lnTo>
                        <a:pt x="366407" y="84162"/>
                      </a:lnTo>
                      <a:lnTo>
                        <a:pt x="412445" y="86245"/>
                      </a:lnTo>
                      <a:lnTo>
                        <a:pt x="415531" y="83172"/>
                      </a:lnTo>
                      <a:lnTo>
                        <a:pt x="415531" y="76619"/>
                      </a:lnTo>
                      <a:lnTo>
                        <a:pt x="403593" y="36537"/>
                      </a:lnTo>
                      <a:lnTo>
                        <a:pt x="370446" y="9626"/>
                      </a:lnTo>
                      <a:lnTo>
                        <a:pt x="322148" y="0"/>
                      </a:lnTo>
                      <a:lnTo>
                        <a:pt x="309689" y="533"/>
                      </a:lnTo>
                      <a:lnTo>
                        <a:pt x="267614" y="13309"/>
                      </a:lnTo>
                      <a:lnTo>
                        <a:pt x="241401" y="41490"/>
                      </a:lnTo>
                      <a:lnTo>
                        <a:pt x="235191" y="70573"/>
                      </a:lnTo>
                      <a:lnTo>
                        <a:pt x="235889" y="81000"/>
                      </a:lnTo>
                      <a:lnTo>
                        <a:pt x="258978" y="120332"/>
                      </a:lnTo>
                      <a:lnTo>
                        <a:pt x="292608" y="138912"/>
                      </a:lnTo>
                      <a:lnTo>
                        <a:pt x="314667" y="147193"/>
                      </a:lnTo>
                      <a:lnTo>
                        <a:pt x="340220" y="157060"/>
                      </a:lnTo>
                      <a:lnTo>
                        <a:pt x="352386" y="162471"/>
                      </a:lnTo>
                      <a:lnTo>
                        <a:pt x="357555" y="165900"/>
                      </a:lnTo>
                      <a:lnTo>
                        <a:pt x="365163" y="173761"/>
                      </a:lnTo>
                      <a:lnTo>
                        <a:pt x="367055" y="178574"/>
                      </a:lnTo>
                      <a:lnTo>
                        <a:pt x="367055" y="192112"/>
                      </a:lnTo>
                      <a:lnTo>
                        <a:pt x="329641" y="212051"/>
                      </a:lnTo>
                      <a:lnTo>
                        <a:pt x="318985" y="211442"/>
                      </a:lnTo>
                      <a:lnTo>
                        <a:pt x="284099" y="191338"/>
                      </a:lnTo>
                      <a:lnTo>
                        <a:pt x="280809" y="178193"/>
                      </a:lnTo>
                      <a:lnTo>
                        <a:pt x="280809" y="171678"/>
                      </a:lnTo>
                      <a:lnTo>
                        <a:pt x="280390" y="170662"/>
                      </a:lnTo>
                      <a:lnTo>
                        <a:pt x="278726" y="168998"/>
                      </a:lnTo>
                      <a:lnTo>
                        <a:pt x="277723" y="168567"/>
                      </a:lnTo>
                      <a:lnTo>
                        <a:pt x="234708" y="168567"/>
                      </a:lnTo>
                      <a:lnTo>
                        <a:pt x="233705" y="168998"/>
                      </a:lnTo>
                      <a:lnTo>
                        <a:pt x="232041" y="170662"/>
                      </a:lnTo>
                      <a:lnTo>
                        <a:pt x="231622" y="171678"/>
                      </a:lnTo>
                      <a:lnTo>
                        <a:pt x="231622" y="180708"/>
                      </a:lnTo>
                      <a:lnTo>
                        <a:pt x="243205" y="220065"/>
                      </a:lnTo>
                      <a:lnTo>
                        <a:pt x="276186" y="246087"/>
                      </a:lnTo>
                      <a:lnTo>
                        <a:pt x="326085" y="255193"/>
                      </a:lnTo>
                      <a:lnTo>
                        <a:pt x="346011" y="253987"/>
                      </a:lnTo>
                      <a:lnTo>
                        <a:pt x="392722" y="235775"/>
                      </a:lnTo>
                      <a:lnTo>
                        <a:pt x="415772" y="198704"/>
                      </a:lnTo>
                      <a:lnTo>
                        <a:pt x="417309" y="182841"/>
                      </a:lnTo>
                      <a:close/>
                    </a:path>
                  </a:pathLst>
                </a:custGeom>
                <a:solidFill>
                  <a:srgbClr val="2c2f8b"/>
                </a:solidFill>
                <a:ln w="0">
                  <a:noFill/>
                </a:ln>
              </p:spPr>
              <p:style>
                <a:lnRef idx="0"/>
                <a:fillRef idx="0"/>
                <a:effectRef idx="0"/>
                <a:fontRef idx="minor"/>
              </p:style>
              <p:txBody>
                <a:bodyPr lIns="0" rIns="0" tIns="0" bIns="0" anchor="t">
                  <a:noAutofit/>
                </a:bodyPr>
                <a:p>
                  <a:pPr>
                    <a:lnSpc>
                      <a:spcPct val="100000"/>
                    </a:lnSpc>
                    <a:tabLst>
                      <a:tab algn="l" pos="0"/>
                    </a:tabLst>
                  </a:pPr>
                  <a:endParaRPr b="0" lang="es-ES" sz="1400" spc="-1" strike="noStrike">
                    <a:solidFill>
                      <a:srgbClr val="000000"/>
                    </a:solidFill>
                    <a:latin typeface="Arial"/>
                    <a:ea typeface="Arial"/>
                  </a:endParaRPr>
                </a:p>
              </p:txBody>
            </p:sp>
          </p:grpSp>
          <p:pic>
            <p:nvPicPr>
              <p:cNvPr id="91" name="Google Shape;173;g395c3854bb5_0_58" descr=""/>
              <p:cNvPicPr/>
              <p:nvPr/>
            </p:nvPicPr>
            <p:blipFill>
              <a:blip r:embed="rId29"/>
              <a:stretch/>
            </p:blipFill>
            <p:spPr>
              <a:xfrm>
                <a:off x="2532960" y="2056320"/>
                <a:ext cx="209880" cy="24804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pic>
            <p:nvPicPr>
              <p:cNvPr id="92" name="Google Shape;174;g395c3854bb5_0_58" descr=""/>
              <p:cNvPicPr/>
              <p:nvPr/>
            </p:nvPicPr>
            <p:blipFill>
              <a:blip r:embed="rId30"/>
              <a:stretch/>
            </p:blipFill>
            <p:spPr>
              <a:xfrm>
                <a:off x="2801880" y="2056320"/>
                <a:ext cx="171720" cy="24804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pic>
            <p:nvPicPr>
              <p:cNvPr id="93" name="Google Shape;175;g395c3854bb5_0_58" descr=""/>
              <p:cNvPicPr/>
              <p:nvPr/>
            </p:nvPicPr>
            <p:blipFill>
              <a:blip r:embed="rId31"/>
              <a:stretch/>
            </p:blipFill>
            <p:spPr>
              <a:xfrm>
                <a:off x="3023640" y="2056320"/>
                <a:ext cx="181080" cy="24804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sp>
            <p:nvSpPr>
              <p:cNvPr id="94" name="Google Shape;176;g395c3854bb5_0_58"/>
              <p:cNvSpPr/>
              <p:nvPr/>
            </p:nvSpPr>
            <p:spPr>
              <a:xfrm>
                <a:off x="3258360" y="2056320"/>
                <a:ext cx="49320" cy="248040"/>
              </a:xfrm>
              <a:custGeom>
                <a:avLst/>
                <a:gdLst>
                  <a:gd name="textAreaLeft" fmla="*/ 0 w 49320"/>
                  <a:gd name="textAreaRight" fmla="*/ 50760 w 49320"/>
                  <a:gd name="textAreaTop" fmla="*/ 0 h 248040"/>
                  <a:gd name="textAreaBottom" fmla="*/ 249480 h 248040"/>
                </a:gdLst>
                <a:ahLst/>
                <a:rect l="textAreaLeft" t="textAreaTop" r="textAreaRight" b="textAreaBottom"/>
                <a:pathLst>
                  <a:path w="50800" h="249555">
                    <a:moveTo>
                      <a:pt x="47155" y="0"/>
                    </a:moveTo>
                    <a:lnTo>
                      <a:pt x="3098" y="0"/>
                    </a:lnTo>
                    <a:lnTo>
                      <a:pt x="2070" y="419"/>
                    </a:lnTo>
                    <a:lnTo>
                      <a:pt x="419" y="2082"/>
                    </a:lnTo>
                    <a:lnTo>
                      <a:pt x="0" y="3098"/>
                    </a:lnTo>
                    <a:lnTo>
                      <a:pt x="0" y="246380"/>
                    </a:lnTo>
                    <a:lnTo>
                      <a:pt x="419" y="247408"/>
                    </a:lnTo>
                    <a:lnTo>
                      <a:pt x="1244" y="248221"/>
                    </a:lnTo>
                    <a:lnTo>
                      <a:pt x="2070" y="249059"/>
                    </a:lnTo>
                    <a:lnTo>
                      <a:pt x="3098" y="249491"/>
                    </a:lnTo>
                    <a:lnTo>
                      <a:pt x="47155" y="249491"/>
                    </a:lnTo>
                    <a:lnTo>
                      <a:pt x="48171" y="249059"/>
                    </a:lnTo>
                    <a:lnTo>
                      <a:pt x="49834" y="247408"/>
                    </a:lnTo>
                    <a:lnTo>
                      <a:pt x="50253" y="246380"/>
                    </a:lnTo>
                    <a:lnTo>
                      <a:pt x="50253" y="3098"/>
                    </a:lnTo>
                    <a:lnTo>
                      <a:pt x="49834" y="2082"/>
                    </a:lnTo>
                    <a:lnTo>
                      <a:pt x="48171" y="419"/>
                    </a:lnTo>
                    <a:lnTo>
                      <a:pt x="47155" y="0"/>
                    </a:lnTo>
                    <a:close/>
                  </a:path>
                </a:pathLst>
              </a:custGeom>
              <a:solidFill>
                <a:srgbClr val="2c2f8b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t">
                <a:noAutofit/>
              </a:bodyPr>
              <a:p>
                <a:pPr>
                  <a:lnSpc>
                    <a:spcPct val="100000"/>
                  </a:lnSpc>
                  <a:tabLst>
                    <a:tab algn="l" pos="0"/>
                  </a:tabLst>
                </a:pPr>
                <a:endParaRPr b="0" lang="es-ES" sz="1400" spc="-1" strike="noStrike">
                  <a:solidFill>
                    <a:srgbClr val="000000"/>
                  </a:solidFill>
                  <a:latin typeface="Arial"/>
                  <a:ea typeface="Arial"/>
                </a:endParaRPr>
              </a:p>
            </p:txBody>
          </p:sp>
          <p:sp>
            <p:nvSpPr>
              <p:cNvPr id="95" name="Google Shape;177;g395c3854bb5_0_58"/>
              <p:cNvSpPr/>
              <p:nvPr/>
            </p:nvSpPr>
            <p:spPr>
              <a:xfrm>
                <a:off x="3361320" y="2053440"/>
                <a:ext cx="416520" cy="255240"/>
              </a:xfrm>
              <a:custGeom>
                <a:avLst/>
                <a:gdLst>
                  <a:gd name="textAreaLeft" fmla="*/ 0 w 416520"/>
                  <a:gd name="textAreaRight" fmla="*/ 417960 w 416520"/>
                  <a:gd name="textAreaTop" fmla="*/ 0 h 255240"/>
                  <a:gd name="textAreaBottom" fmla="*/ 256680 h 255240"/>
                </a:gdLst>
                <a:ahLst/>
                <a:rect l="textAreaLeft" t="textAreaTop" r="textAreaRight" b="textAreaBottom"/>
                <a:pathLst>
                  <a:path w="417829" h="256539">
                    <a:moveTo>
                      <a:pt x="187782" y="89103"/>
                    </a:moveTo>
                    <a:lnTo>
                      <a:pt x="176212" y="43141"/>
                    </a:lnTo>
                    <a:lnTo>
                      <a:pt x="143065" y="11239"/>
                    </a:lnTo>
                    <a:lnTo>
                      <a:pt x="137541" y="8788"/>
                    </a:lnTo>
                    <a:lnTo>
                      <a:pt x="137541" y="89103"/>
                    </a:lnTo>
                    <a:lnTo>
                      <a:pt x="137541" y="167513"/>
                    </a:lnTo>
                    <a:lnTo>
                      <a:pt x="118897" y="206108"/>
                    </a:lnTo>
                    <a:lnTo>
                      <a:pt x="93700" y="213118"/>
                    </a:lnTo>
                    <a:lnTo>
                      <a:pt x="84378" y="212344"/>
                    </a:lnTo>
                    <a:lnTo>
                      <a:pt x="53213" y="186143"/>
                    </a:lnTo>
                    <a:lnTo>
                      <a:pt x="50215" y="167513"/>
                    </a:lnTo>
                    <a:lnTo>
                      <a:pt x="50215" y="89103"/>
                    </a:lnTo>
                    <a:lnTo>
                      <a:pt x="68618" y="50253"/>
                    </a:lnTo>
                    <a:lnTo>
                      <a:pt x="93700" y="43141"/>
                    </a:lnTo>
                    <a:lnTo>
                      <a:pt x="103187" y="43929"/>
                    </a:lnTo>
                    <a:lnTo>
                      <a:pt x="134556" y="70446"/>
                    </a:lnTo>
                    <a:lnTo>
                      <a:pt x="137541" y="89103"/>
                    </a:lnTo>
                    <a:lnTo>
                      <a:pt x="137541" y="8788"/>
                    </a:lnTo>
                    <a:lnTo>
                      <a:pt x="132029" y="6324"/>
                    </a:lnTo>
                    <a:lnTo>
                      <a:pt x="120116" y="2806"/>
                    </a:lnTo>
                    <a:lnTo>
                      <a:pt x="107340" y="698"/>
                    </a:lnTo>
                    <a:lnTo>
                      <a:pt x="93700" y="0"/>
                    </a:lnTo>
                    <a:lnTo>
                      <a:pt x="80213" y="698"/>
                    </a:lnTo>
                    <a:lnTo>
                      <a:pt x="34683" y="17411"/>
                    </a:lnTo>
                    <a:lnTo>
                      <a:pt x="6591" y="53301"/>
                    </a:lnTo>
                    <a:lnTo>
                      <a:pt x="0" y="89103"/>
                    </a:lnTo>
                    <a:lnTo>
                      <a:pt x="76" y="167513"/>
                    </a:lnTo>
                    <a:lnTo>
                      <a:pt x="635" y="177342"/>
                    </a:lnTo>
                    <a:lnTo>
                      <a:pt x="711" y="178714"/>
                    </a:lnTo>
                    <a:lnTo>
                      <a:pt x="18211" y="222631"/>
                    </a:lnTo>
                    <a:lnTo>
                      <a:pt x="56070" y="249936"/>
                    </a:lnTo>
                    <a:lnTo>
                      <a:pt x="67729" y="253453"/>
                    </a:lnTo>
                    <a:lnTo>
                      <a:pt x="67856" y="253453"/>
                    </a:lnTo>
                    <a:lnTo>
                      <a:pt x="80302" y="255562"/>
                    </a:lnTo>
                    <a:lnTo>
                      <a:pt x="93700" y="256260"/>
                    </a:lnTo>
                    <a:lnTo>
                      <a:pt x="107340" y="255562"/>
                    </a:lnTo>
                    <a:lnTo>
                      <a:pt x="120116" y="253453"/>
                    </a:lnTo>
                    <a:lnTo>
                      <a:pt x="161912" y="231432"/>
                    </a:lnTo>
                    <a:lnTo>
                      <a:pt x="184861" y="190944"/>
                    </a:lnTo>
                    <a:lnTo>
                      <a:pt x="187693" y="167513"/>
                    </a:lnTo>
                    <a:lnTo>
                      <a:pt x="187782" y="89103"/>
                    </a:lnTo>
                    <a:close/>
                  </a:path>
                  <a:path w="417829" h="256539">
                    <a:moveTo>
                      <a:pt x="417309" y="182841"/>
                    </a:moveTo>
                    <a:lnTo>
                      <a:pt x="405726" y="146304"/>
                    </a:lnTo>
                    <a:lnTo>
                      <a:pt x="371805" y="121412"/>
                    </a:lnTo>
                    <a:lnTo>
                      <a:pt x="329298" y="104813"/>
                    </a:lnTo>
                    <a:lnTo>
                      <a:pt x="312470" y="98310"/>
                    </a:lnTo>
                    <a:lnTo>
                      <a:pt x="299046" y="92494"/>
                    </a:lnTo>
                    <a:lnTo>
                      <a:pt x="293585" y="88874"/>
                    </a:lnTo>
                    <a:lnTo>
                      <a:pt x="286219" y="80784"/>
                    </a:lnTo>
                    <a:lnTo>
                      <a:pt x="284378" y="75806"/>
                    </a:lnTo>
                    <a:lnTo>
                      <a:pt x="284378" y="61544"/>
                    </a:lnTo>
                    <a:lnTo>
                      <a:pt x="320014" y="43141"/>
                    </a:lnTo>
                    <a:lnTo>
                      <a:pt x="330136" y="43802"/>
                    </a:lnTo>
                    <a:lnTo>
                      <a:pt x="362915" y="65278"/>
                    </a:lnTo>
                    <a:lnTo>
                      <a:pt x="365988" y="79133"/>
                    </a:lnTo>
                    <a:lnTo>
                      <a:pt x="365988" y="83172"/>
                    </a:lnTo>
                    <a:lnTo>
                      <a:pt x="366407" y="84162"/>
                    </a:lnTo>
                    <a:lnTo>
                      <a:pt x="412445" y="86245"/>
                    </a:lnTo>
                    <a:lnTo>
                      <a:pt x="415531" y="83172"/>
                    </a:lnTo>
                    <a:lnTo>
                      <a:pt x="415531" y="76619"/>
                    </a:lnTo>
                    <a:lnTo>
                      <a:pt x="403593" y="36537"/>
                    </a:lnTo>
                    <a:lnTo>
                      <a:pt x="370446" y="9626"/>
                    </a:lnTo>
                    <a:lnTo>
                      <a:pt x="322148" y="0"/>
                    </a:lnTo>
                    <a:lnTo>
                      <a:pt x="309689" y="533"/>
                    </a:lnTo>
                    <a:lnTo>
                      <a:pt x="267614" y="13309"/>
                    </a:lnTo>
                    <a:lnTo>
                      <a:pt x="241401" y="41490"/>
                    </a:lnTo>
                    <a:lnTo>
                      <a:pt x="235191" y="70573"/>
                    </a:lnTo>
                    <a:lnTo>
                      <a:pt x="235889" y="81000"/>
                    </a:lnTo>
                    <a:lnTo>
                      <a:pt x="258978" y="120332"/>
                    </a:lnTo>
                    <a:lnTo>
                      <a:pt x="292608" y="138912"/>
                    </a:lnTo>
                    <a:lnTo>
                      <a:pt x="314667" y="147193"/>
                    </a:lnTo>
                    <a:lnTo>
                      <a:pt x="340220" y="157060"/>
                    </a:lnTo>
                    <a:lnTo>
                      <a:pt x="352386" y="162471"/>
                    </a:lnTo>
                    <a:lnTo>
                      <a:pt x="357555" y="165900"/>
                    </a:lnTo>
                    <a:lnTo>
                      <a:pt x="365163" y="173761"/>
                    </a:lnTo>
                    <a:lnTo>
                      <a:pt x="367055" y="178574"/>
                    </a:lnTo>
                    <a:lnTo>
                      <a:pt x="367055" y="192112"/>
                    </a:lnTo>
                    <a:lnTo>
                      <a:pt x="329641" y="212051"/>
                    </a:lnTo>
                    <a:lnTo>
                      <a:pt x="318985" y="211442"/>
                    </a:lnTo>
                    <a:lnTo>
                      <a:pt x="284099" y="191338"/>
                    </a:lnTo>
                    <a:lnTo>
                      <a:pt x="280809" y="178193"/>
                    </a:lnTo>
                    <a:lnTo>
                      <a:pt x="280809" y="171678"/>
                    </a:lnTo>
                    <a:lnTo>
                      <a:pt x="280390" y="170662"/>
                    </a:lnTo>
                    <a:lnTo>
                      <a:pt x="278726" y="168998"/>
                    </a:lnTo>
                    <a:lnTo>
                      <a:pt x="277723" y="168567"/>
                    </a:lnTo>
                    <a:lnTo>
                      <a:pt x="234708" y="168567"/>
                    </a:lnTo>
                    <a:lnTo>
                      <a:pt x="233705" y="168998"/>
                    </a:lnTo>
                    <a:lnTo>
                      <a:pt x="232041" y="170662"/>
                    </a:lnTo>
                    <a:lnTo>
                      <a:pt x="231622" y="171678"/>
                    </a:lnTo>
                    <a:lnTo>
                      <a:pt x="231622" y="180708"/>
                    </a:lnTo>
                    <a:lnTo>
                      <a:pt x="243205" y="220065"/>
                    </a:lnTo>
                    <a:lnTo>
                      <a:pt x="276186" y="246087"/>
                    </a:lnTo>
                    <a:lnTo>
                      <a:pt x="326085" y="255193"/>
                    </a:lnTo>
                    <a:lnTo>
                      <a:pt x="346011" y="253987"/>
                    </a:lnTo>
                    <a:lnTo>
                      <a:pt x="392722" y="235775"/>
                    </a:lnTo>
                    <a:lnTo>
                      <a:pt x="415772" y="198704"/>
                    </a:lnTo>
                    <a:lnTo>
                      <a:pt x="417309" y="182841"/>
                    </a:lnTo>
                    <a:close/>
                  </a:path>
                </a:pathLst>
              </a:custGeom>
              <a:solidFill>
                <a:srgbClr val="2c2f8b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t">
                <a:noAutofit/>
              </a:bodyPr>
              <a:p>
                <a:pPr>
                  <a:lnSpc>
                    <a:spcPct val="100000"/>
                  </a:lnSpc>
                  <a:tabLst>
                    <a:tab algn="l" pos="0"/>
                  </a:tabLst>
                </a:pPr>
                <a:endParaRPr b="0" lang="es-ES" sz="1400" spc="-1" strike="noStrike">
                  <a:solidFill>
                    <a:srgbClr val="000000"/>
                  </a:solidFill>
                  <a:latin typeface="Arial"/>
                  <a:ea typeface="Arial"/>
                </a:endParaRPr>
              </a:p>
            </p:txBody>
          </p:sp>
          <p:pic>
            <p:nvPicPr>
              <p:cNvPr id="96" name="Google Shape;178;g395c3854bb5_0_58" descr=""/>
              <p:cNvPicPr/>
              <p:nvPr/>
            </p:nvPicPr>
            <p:blipFill>
              <a:blip r:embed="rId32"/>
              <a:stretch/>
            </p:blipFill>
            <p:spPr>
              <a:xfrm>
                <a:off x="3913200" y="2056320"/>
                <a:ext cx="181080" cy="24804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pic>
            <p:nvPicPr>
              <p:cNvPr id="97" name="Google Shape;179;g395c3854bb5_0_58" descr=""/>
              <p:cNvPicPr/>
              <p:nvPr/>
            </p:nvPicPr>
            <p:blipFill>
              <a:blip r:embed="rId33"/>
              <a:stretch/>
            </p:blipFill>
            <p:spPr>
              <a:xfrm>
                <a:off x="4147920" y="2056320"/>
                <a:ext cx="171720" cy="24804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sp>
            <p:nvSpPr>
              <p:cNvPr id="98" name="Google Shape;180;g395c3854bb5_0_58"/>
              <p:cNvSpPr/>
              <p:nvPr/>
            </p:nvSpPr>
            <p:spPr>
              <a:xfrm>
                <a:off x="4450320" y="2053440"/>
                <a:ext cx="183960" cy="253800"/>
              </a:xfrm>
              <a:custGeom>
                <a:avLst/>
                <a:gdLst>
                  <a:gd name="textAreaLeft" fmla="*/ 0 w 183960"/>
                  <a:gd name="textAreaRight" fmla="*/ 185400 w 183960"/>
                  <a:gd name="textAreaTop" fmla="*/ 0 h 253800"/>
                  <a:gd name="textAreaBottom" fmla="*/ 255240 h 253800"/>
                </a:gdLst>
                <a:ahLst/>
                <a:rect l="textAreaLeft" t="textAreaTop" r="textAreaRight" b="textAreaBottom"/>
                <a:pathLst>
                  <a:path w="185420" h="255269">
                    <a:moveTo>
                      <a:pt x="92659" y="0"/>
                    </a:moveTo>
                    <a:lnTo>
                      <a:pt x="54766" y="6011"/>
                    </a:lnTo>
                    <a:lnTo>
                      <a:pt x="17697" y="31740"/>
                    </a:lnTo>
                    <a:lnTo>
                      <a:pt x="711" y="73799"/>
                    </a:lnTo>
                    <a:lnTo>
                      <a:pt x="0" y="86245"/>
                    </a:lnTo>
                    <a:lnTo>
                      <a:pt x="0" y="168567"/>
                    </a:lnTo>
                    <a:lnTo>
                      <a:pt x="11391" y="213842"/>
                    </a:lnTo>
                    <a:lnTo>
                      <a:pt x="43827" y="244297"/>
                    </a:lnTo>
                    <a:lnTo>
                      <a:pt x="92659" y="255181"/>
                    </a:lnTo>
                    <a:lnTo>
                      <a:pt x="105965" y="254535"/>
                    </a:lnTo>
                    <a:lnTo>
                      <a:pt x="150788" y="239139"/>
                    </a:lnTo>
                    <a:lnTo>
                      <a:pt x="178447" y="205816"/>
                    </a:lnTo>
                    <a:lnTo>
                      <a:pt x="184962" y="171195"/>
                    </a:lnTo>
                    <a:lnTo>
                      <a:pt x="184543" y="170357"/>
                    </a:lnTo>
                    <a:lnTo>
                      <a:pt x="136144" y="166776"/>
                    </a:lnTo>
                    <a:lnTo>
                      <a:pt x="134708" y="170700"/>
                    </a:lnTo>
                    <a:lnTo>
                      <a:pt x="133985" y="179535"/>
                    </a:lnTo>
                    <a:lnTo>
                      <a:pt x="109716" y="209200"/>
                    </a:lnTo>
                    <a:lnTo>
                      <a:pt x="92659" y="212051"/>
                    </a:lnTo>
                    <a:lnTo>
                      <a:pt x="83510" y="211339"/>
                    </a:lnTo>
                    <a:lnTo>
                      <a:pt x="53141" y="187467"/>
                    </a:lnTo>
                    <a:lnTo>
                      <a:pt x="50241" y="170700"/>
                    </a:lnTo>
                    <a:lnTo>
                      <a:pt x="50241" y="84823"/>
                    </a:lnTo>
                    <a:lnTo>
                      <a:pt x="68093" y="49537"/>
                    </a:lnTo>
                    <a:lnTo>
                      <a:pt x="92659" y="43129"/>
                    </a:lnTo>
                    <a:lnTo>
                      <a:pt x="101643" y="43841"/>
                    </a:lnTo>
                    <a:lnTo>
                      <a:pt x="131813" y="67800"/>
                    </a:lnTo>
                    <a:lnTo>
                      <a:pt x="134708" y="84823"/>
                    </a:lnTo>
                    <a:lnTo>
                      <a:pt x="134708" y="87426"/>
                    </a:lnTo>
                    <a:lnTo>
                      <a:pt x="135890" y="88747"/>
                    </a:lnTo>
                    <a:lnTo>
                      <a:pt x="138277" y="88747"/>
                    </a:lnTo>
                    <a:lnTo>
                      <a:pt x="180682" y="86245"/>
                    </a:lnTo>
                    <a:lnTo>
                      <a:pt x="183540" y="85775"/>
                    </a:lnTo>
                    <a:lnTo>
                      <a:pt x="184962" y="84454"/>
                    </a:lnTo>
                    <a:lnTo>
                      <a:pt x="184238" y="70391"/>
                    </a:lnTo>
                    <a:lnTo>
                      <a:pt x="167008" y="30203"/>
                    </a:lnTo>
                    <a:lnTo>
                      <a:pt x="130110" y="5716"/>
                    </a:lnTo>
                    <a:lnTo>
                      <a:pt x="105965" y="635"/>
                    </a:lnTo>
                    <a:lnTo>
                      <a:pt x="92659" y="0"/>
                    </a:lnTo>
                    <a:close/>
                  </a:path>
                </a:pathLst>
              </a:custGeom>
              <a:solidFill>
                <a:srgbClr val="2c2f8b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t">
                <a:noAutofit/>
              </a:bodyPr>
              <a:p>
                <a:pPr>
                  <a:lnSpc>
                    <a:spcPct val="100000"/>
                  </a:lnSpc>
                  <a:tabLst>
                    <a:tab algn="l" pos="0"/>
                  </a:tabLst>
                </a:pPr>
                <a:endParaRPr b="0" lang="es-ES" sz="1400" spc="-1" strike="noStrike">
                  <a:solidFill>
                    <a:srgbClr val="000000"/>
                  </a:solidFill>
                  <a:latin typeface="Arial"/>
                  <a:ea typeface="Arial"/>
                </a:endParaRPr>
              </a:p>
            </p:txBody>
          </p:sp>
          <p:sp>
            <p:nvSpPr>
              <p:cNvPr id="99" name="Google Shape;181;g395c3854bb5_0_58"/>
              <p:cNvSpPr/>
              <p:nvPr/>
            </p:nvSpPr>
            <p:spPr>
              <a:xfrm>
                <a:off x="4681440" y="2053440"/>
                <a:ext cx="186480" cy="255240"/>
              </a:xfrm>
              <a:custGeom>
                <a:avLst/>
                <a:gdLst>
                  <a:gd name="textAreaLeft" fmla="*/ 0 w 186480"/>
                  <a:gd name="textAreaRight" fmla="*/ 187920 w 186480"/>
                  <a:gd name="textAreaTop" fmla="*/ 0 h 255240"/>
                  <a:gd name="textAreaBottom" fmla="*/ 256680 h 255240"/>
                </a:gdLst>
                <a:ahLst/>
                <a:rect l="textAreaLeft" t="textAreaTop" r="textAreaRight" b="textAreaBottom"/>
                <a:pathLst>
                  <a:path w="187960" h="256539">
                    <a:moveTo>
                      <a:pt x="93704" y="0"/>
                    </a:moveTo>
                    <a:lnTo>
                      <a:pt x="55721" y="6322"/>
                    </a:lnTo>
                    <a:lnTo>
                      <a:pt x="18206" y="33174"/>
                    </a:lnTo>
                    <a:lnTo>
                      <a:pt x="714" y="76657"/>
                    </a:lnTo>
                    <a:lnTo>
                      <a:pt x="0" y="89103"/>
                    </a:lnTo>
                    <a:lnTo>
                      <a:pt x="80" y="167512"/>
                    </a:lnTo>
                    <a:lnTo>
                      <a:pt x="11739" y="212953"/>
                    </a:lnTo>
                    <a:lnTo>
                      <a:pt x="44708" y="244843"/>
                    </a:lnTo>
                    <a:lnTo>
                      <a:pt x="67727" y="253450"/>
                    </a:lnTo>
                    <a:lnTo>
                      <a:pt x="67858" y="253450"/>
                    </a:lnTo>
                    <a:lnTo>
                      <a:pt x="80299" y="255558"/>
                    </a:lnTo>
                    <a:lnTo>
                      <a:pt x="93704" y="256260"/>
                    </a:lnTo>
                    <a:lnTo>
                      <a:pt x="107342" y="255558"/>
                    </a:lnTo>
                    <a:lnTo>
                      <a:pt x="120116" y="253450"/>
                    </a:lnTo>
                    <a:lnTo>
                      <a:pt x="161910" y="231432"/>
                    </a:lnTo>
                    <a:lnTo>
                      <a:pt x="176026" y="213118"/>
                    </a:lnTo>
                    <a:lnTo>
                      <a:pt x="93704" y="213118"/>
                    </a:lnTo>
                    <a:lnTo>
                      <a:pt x="84384" y="212341"/>
                    </a:lnTo>
                    <a:lnTo>
                      <a:pt x="53209" y="186137"/>
                    </a:lnTo>
                    <a:lnTo>
                      <a:pt x="50220" y="167512"/>
                    </a:lnTo>
                    <a:lnTo>
                      <a:pt x="50220" y="89103"/>
                    </a:lnTo>
                    <a:lnTo>
                      <a:pt x="68619" y="50257"/>
                    </a:lnTo>
                    <a:lnTo>
                      <a:pt x="93704" y="43141"/>
                    </a:lnTo>
                    <a:lnTo>
                      <a:pt x="176212" y="43141"/>
                    </a:lnTo>
                    <a:lnTo>
                      <a:pt x="176026" y="42760"/>
                    </a:lnTo>
                    <a:lnTo>
                      <a:pt x="143069" y="11239"/>
                    </a:lnTo>
                    <a:lnTo>
                      <a:pt x="107342" y="702"/>
                    </a:lnTo>
                    <a:lnTo>
                      <a:pt x="93704" y="0"/>
                    </a:lnTo>
                    <a:close/>
                  </a:path>
                  <a:path w="187960" h="256539">
                    <a:moveTo>
                      <a:pt x="176212" y="43141"/>
                    </a:moveTo>
                    <a:lnTo>
                      <a:pt x="93704" y="43141"/>
                    </a:lnTo>
                    <a:lnTo>
                      <a:pt x="103184" y="43932"/>
                    </a:lnTo>
                    <a:lnTo>
                      <a:pt x="111661" y="46304"/>
                    </a:lnTo>
                    <a:lnTo>
                      <a:pt x="136799" y="79276"/>
                    </a:lnTo>
                    <a:lnTo>
                      <a:pt x="137545" y="89103"/>
                    </a:lnTo>
                    <a:lnTo>
                      <a:pt x="137545" y="167512"/>
                    </a:lnTo>
                    <a:lnTo>
                      <a:pt x="118897" y="206110"/>
                    </a:lnTo>
                    <a:lnTo>
                      <a:pt x="93704" y="213118"/>
                    </a:lnTo>
                    <a:lnTo>
                      <a:pt x="176026" y="213118"/>
                    </a:lnTo>
                    <a:lnTo>
                      <a:pt x="187697" y="167512"/>
                    </a:lnTo>
                    <a:lnTo>
                      <a:pt x="187778" y="89103"/>
                    </a:lnTo>
                    <a:lnTo>
                      <a:pt x="187063" y="76657"/>
                    </a:lnTo>
                    <a:lnTo>
                      <a:pt x="184855" y="64601"/>
                    </a:lnTo>
                    <a:lnTo>
                      <a:pt x="181176" y="53302"/>
                    </a:lnTo>
                    <a:lnTo>
                      <a:pt x="176212" y="43141"/>
                    </a:lnTo>
                    <a:close/>
                  </a:path>
                </a:pathLst>
              </a:custGeom>
              <a:solidFill>
                <a:srgbClr val="2c2f8b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t">
                <a:noAutofit/>
              </a:bodyPr>
              <a:p>
                <a:pPr>
                  <a:lnSpc>
                    <a:spcPct val="100000"/>
                  </a:lnSpc>
                  <a:tabLst>
                    <a:tab algn="l" pos="0"/>
                  </a:tabLst>
                </a:pPr>
                <a:endParaRPr b="0" lang="es-ES" sz="1400" spc="-1" strike="noStrike">
                  <a:solidFill>
                    <a:srgbClr val="000000"/>
                  </a:solidFill>
                  <a:latin typeface="Arial"/>
                  <a:ea typeface="Arial"/>
                </a:endParaRPr>
              </a:p>
            </p:txBody>
          </p:sp>
          <p:pic>
            <p:nvPicPr>
              <p:cNvPr id="100" name="Google Shape;182;g395c3854bb5_0_58" descr=""/>
              <p:cNvPicPr/>
              <p:nvPr/>
            </p:nvPicPr>
            <p:blipFill>
              <a:blip r:embed="rId34"/>
              <a:stretch/>
            </p:blipFill>
            <p:spPr>
              <a:xfrm>
                <a:off x="4921920" y="2056320"/>
                <a:ext cx="209880" cy="24804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pic>
            <p:nvPicPr>
              <p:cNvPr id="101" name="Google Shape;183;g395c3854bb5_0_58" descr=""/>
              <p:cNvPicPr/>
              <p:nvPr/>
            </p:nvPicPr>
            <p:blipFill>
              <a:blip r:embed="rId35"/>
              <a:stretch/>
            </p:blipFill>
            <p:spPr>
              <a:xfrm>
                <a:off x="5189040" y="2056320"/>
                <a:ext cx="183240" cy="25092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pic>
            <p:nvPicPr>
              <p:cNvPr id="102" name="Google Shape;184;g395c3854bb5_0_58" descr=""/>
              <p:cNvPicPr/>
              <p:nvPr/>
            </p:nvPicPr>
            <p:blipFill>
              <a:blip r:embed="rId36"/>
              <a:stretch/>
            </p:blipFill>
            <p:spPr>
              <a:xfrm>
                <a:off x="5429160" y="2056320"/>
                <a:ext cx="192240" cy="24804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sp>
            <p:nvSpPr>
              <p:cNvPr id="103" name="Google Shape;185;g395c3854bb5_0_58"/>
              <p:cNvSpPr/>
              <p:nvPr/>
            </p:nvSpPr>
            <p:spPr>
              <a:xfrm>
                <a:off x="5680080" y="2056320"/>
                <a:ext cx="49320" cy="248040"/>
              </a:xfrm>
              <a:custGeom>
                <a:avLst/>
                <a:gdLst>
                  <a:gd name="textAreaLeft" fmla="*/ 0 w 49320"/>
                  <a:gd name="textAreaRight" fmla="*/ 50760 w 49320"/>
                  <a:gd name="textAreaTop" fmla="*/ 0 h 248040"/>
                  <a:gd name="textAreaBottom" fmla="*/ 249480 h 248040"/>
                </a:gdLst>
                <a:ahLst/>
                <a:rect l="textAreaLeft" t="textAreaTop" r="textAreaRight" b="textAreaBottom"/>
                <a:pathLst>
                  <a:path w="50800" h="249555">
                    <a:moveTo>
                      <a:pt x="47155" y="0"/>
                    </a:moveTo>
                    <a:lnTo>
                      <a:pt x="3098" y="0"/>
                    </a:lnTo>
                    <a:lnTo>
                      <a:pt x="2070" y="419"/>
                    </a:lnTo>
                    <a:lnTo>
                      <a:pt x="419" y="2082"/>
                    </a:lnTo>
                    <a:lnTo>
                      <a:pt x="0" y="3098"/>
                    </a:lnTo>
                    <a:lnTo>
                      <a:pt x="0" y="246380"/>
                    </a:lnTo>
                    <a:lnTo>
                      <a:pt x="419" y="247408"/>
                    </a:lnTo>
                    <a:lnTo>
                      <a:pt x="1244" y="248221"/>
                    </a:lnTo>
                    <a:lnTo>
                      <a:pt x="2070" y="249059"/>
                    </a:lnTo>
                    <a:lnTo>
                      <a:pt x="3098" y="249491"/>
                    </a:lnTo>
                    <a:lnTo>
                      <a:pt x="47155" y="249491"/>
                    </a:lnTo>
                    <a:lnTo>
                      <a:pt x="48171" y="249059"/>
                    </a:lnTo>
                    <a:lnTo>
                      <a:pt x="49834" y="247408"/>
                    </a:lnTo>
                    <a:lnTo>
                      <a:pt x="50253" y="246380"/>
                    </a:lnTo>
                    <a:lnTo>
                      <a:pt x="50253" y="3098"/>
                    </a:lnTo>
                    <a:lnTo>
                      <a:pt x="49834" y="2082"/>
                    </a:lnTo>
                    <a:lnTo>
                      <a:pt x="48171" y="419"/>
                    </a:lnTo>
                    <a:lnTo>
                      <a:pt x="47155" y="0"/>
                    </a:lnTo>
                    <a:close/>
                  </a:path>
                </a:pathLst>
              </a:custGeom>
              <a:solidFill>
                <a:srgbClr val="2c2f8b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t">
                <a:noAutofit/>
              </a:bodyPr>
              <a:p>
                <a:pPr>
                  <a:lnSpc>
                    <a:spcPct val="100000"/>
                  </a:lnSpc>
                  <a:tabLst>
                    <a:tab algn="l" pos="0"/>
                  </a:tabLst>
                </a:pPr>
                <a:endParaRPr b="0" lang="es-ES" sz="1400" spc="-1" strike="noStrike">
                  <a:solidFill>
                    <a:srgbClr val="000000"/>
                  </a:solidFill>
                  <a:latin typeface="Arial"/>
                  <a:ea typeface="Arial"/>
                </a:endParaRPr>
              </a:p>
            </p:txBody>
          </p:sp>
          <p:grpSp>
            <p:nvGrpSpPr>
              <p:cNvPr id="104" name="Google Shape;186;g395c3854bb5_0_58"/>
              <p:cNvGrpSpPr/>
              <p:nvPr/>
            </p:nvGrpSpPr>
            <p:grpSpPr>
              <a:xfrm>
                <a:off x="5783040" y="2053440"/>
                <a:ext cx="654840" cy="253800"/>
                <a:chOff x="5783040" y="2053440"/>
                <a:chExt cx="654840" cy="253800"/>
              </a:xfrm>
            </p:grpSpPr>
            <p:sp>
              <p:nvSpPr>
                <p:cNvPr id="105" name="Google Shape;187;g395c3854bb5_0_58"/>
                <p:cNvSpPr/>
                <p:nvPr/>
              </p:nvSpPr>
              <p:spPr>
                <a:xfrm>
                  <a:off x="5783040" y="2053440"/>
                  <a:ext cx="183960" cy="253800"/>
                </a:xfrm>
                <a:custGeom>
                  <a:avLst/>
                  <a:gdLst>
                    <a:gd name="textAreaLeft" fmla="*/ 0 w 183960"/>
                    <a:gd name="textAreaRight" fmla="*/ 185400 w 183960"/>
                    <a:gd name="textAreaTop" fmla="*/ 0 h 253800"/>
                    <a:gd name="textAreaBottom" fmla="*/ 255240 h 253800"/>
                  </a:gdLst>
                  <a:ahLst/>
                  <a:rect l="textAreaLeft" t="textAreaTop" r="textAreaRight" b="textAreaBottom"/>
                  <a:pathLst>
                    <a:path w="185420" h="255269">
                      <a:moveTo>
                        <a:pt x="92659" y="0"/>
                      </a:moveTo>
                      <a:lnTo>
                        <a:pt x="54766" y="6011"/>
                      </a:lnTo>
                      <a:lnTo>
                        <a:pt x="17697" y="31740"/>
                      </a:lnTo>
                      <a:lnTo>
                        <a:pt x="711" y="73799"/>
                      </a:lnTo>
                      <a:lnTo>
                        <a:pt x="0" y="86245"/>
                      </a:lnTo>
                      <a:lnTo>
                        <a:pt x="0" y="168567"/>
                      </a:lnTo>
                      <a:lnTo>
                        <a:pt x="11391" y="213842"/>
                      </a:lnTo>
                      <a:lnTo>
                        <a:pt x="43827" y="244297"/>
                      </a:lnTo>
                      <a:lnTo>
                        <a:pt x="92659" y="255181"/>
                      </a:lnTo>
                      <a:lnTo>
                        <a:pt x="105965" y="254535"/>
                      </a:lnTo>
                      <a:lnTo>
                        <a:pt x="150788" y="239139"/>
                      </a:lnTo>
                      <a:lnTo>
                        <a:pt x="178447" y="205816"/>
                      </a:lnTo>
                      <a:lnTo>
                        <a:pt x="184962" y="171195"/>
                      </a:lnTo>
                      <a:lnTo>
                        <a:pt x="184543" y="170357"/>
                      </a:lnTo>
                      <a:lnTo>
                        <a:pt x="136144" y="166776"/>
                      </a:lnTo>
                      <a:lnTo>
                        <a:pt x="134708" y="170700"/>
                      </a:lnTo>
                      <a:lnTo>
                        <a:pt x="133985" y="179535"/>
                      </a:lnTo>
                      <a:lnTo>
                        <a:pt x="109716" y="209200"/>
                      </a:lnTo>
                      <a:lnTo>
                        <a:pt x="92659" y="212051"/>
                      </a:lnTo>
                      <a:lnTo>
                        <a:pt x="83510" y="211339"/>
                      </a:lnTo>
                      <a:lnTo>
                        <a:pt x="53141" y="187467"/>
                      </a:lnTo>
                      <a:lnTo>
                        <a:pt x="50241" y="170700"/>
                      </a:lnTo>
                      <a:lnTo>
                        <a:pt x="50241" y="84823"/>
                      </a:lnTo>
                      <a:lnTo>
                        <a:pt x="68093" y="49537"/>
                      </a:lnTo>
                      <a:lnTo>
                        <a:pt x="92659" y="43129"/>
                      </a:lnTo>
                      <a:lnTo>
                        <a:pt x="101643" y="43841"/>
                      </a:lnTo>
                      <a:lnTo>
                        <a:pt x="131813" y="67800"/>
                      </a:lnTo>
                      <a:lnTo>
                        <a:pt x="134708" y="84823"/>
                      </a:lnTo>
                      <a:lnTo>
                        <a:pt x="134708" y="87426"/>
                      </a:lnTo>
                      <a:lnTo>
                        <a:pt x="135890" y="88747"/>
                      </a:lnTo>
                      <a:lnTo>
                        <a:pt x="138277" y="88747"/>
                      </a:lnTo>
                      <a:lnTo>
                        <a:pt x="180682" y="86245"/>
                      </a:lnTo>
                      <a:lnTo>
                        <a:pt x="183540" y="85775"/>
                      </a:lnTo>
                      <a:lnTo>
                        <a:pt x="184962" y="84454"/>
                      </a:lnTo>
                      <a:lnTo>
                        <a:pt x="184238" y="70391"/>
                      </a:lnTo>
                      <a:lnTo>
                        <a:pt x="167008" y="30203"/>
                      </a:lnTo>
                      <a:lnTo>
                        <a:pt x="130110" y="5716"/>
                      </a:lnTo>
                      <a:lnTo>
                        <a:pt x="105965" y="635"/>
                      </a:lnTo>
                      <a:lnTo>
                        <a:pt x="92659" y="0"/>
                      </a:lnTo>
                      <a:close/>
                    </a:path>
                  </a:pathLst>
                </a:custGeom>
                <a:solidFill>
                  <a:srgbClr val="2c2f8b"/>
                </a:solidFill>
                <a:ln w="0">
                  <a:noFill/>
                </a:ln>
              </p:spPr>
              <p:style>
                <a:lnRef idx="0"/>
                <a:fillRef idx="0"/>
                <a:effectRef idx="0"/>
                <a:fontRef idx="minor"/>
              </p:style>
              <p:txBody>
                <a:bodyPr lIns="0" rIns="0" tIns="0" bIns="0" anchor="t">
                  <a:noAutofit/>
                </a:bodyPr>
                <a:p>
                  <a:pPr>
                    <a:lnSpc>
                      <a:spcPct val="100000"/>
                    </a:lnSpc>
                    <a:tabLst>
                      <a:tab algn="l" pos="0"/>
                    </a:tabLst>
                  </a:pPr>
                  <a:endParaRPr b="0" lang="es-ES" sz="1400" spc="-1" strike="noStrike">
                    <a:solidFill>
                      <a:srgbClr val="000000"/>
                    </a:solidFill>
                    <a:latin typeface="Arial"/>
                    <a:ea typeface="Arial"/>
                  </a:endParaRPr>
                </a:p>
              </p:txBody>
            </p:sp>
            <p:pic>
              <p:nvPicPr>
                <p:cNvPr id="106" name="Google Shape;188;g395c3854bb5_0_58" descr=""/>
                <p:cNvPicPr/>
                <p:nvPr/>
              </p:nvPicPr>
              <p:blipFill>
                <a:blip r:embed="rId37"/>
                <a:stretch/>
              </p:blipFill>
              <p:spPr>
                <a:xfrm>
                  <a:off x="6000840" y="2056320"/>
                  <a:ext cx="218520" cy="248040"/>
                </a:xfrm>
                <a:prstGeom prst="rect">
                  <a:avLst/>
                </a:prstGeom>
                <a:noFill/>
                <a:ln w="0">
                  <a:noFill/>
                </a:ln>
              </p:spPr>
            </p:pic>
            <p:sp>
              <p:nvSpPr>
                <p:cNvPr id="107" name="Google Shape;189;g395c3854bb5_0_58"/>
                <p:cNvSpPr/>
                <p:nvPr/>
              </p:nvSpPr>
              <p:spPr>
                <a:xfrm>
                  <a:off x="6253920" y="2053440"/>
                  <a:ext cx="183960" cy="253800"/>
                </a:xfrm>
                <a:custGeom>
                  <a:avLst/>
                  <a:gdLst>
                    <a:gd name="textAreaLeft" fmla="*/ 0 w 183960"/>
                    <a:gd name="textAreaRight" fmla="*/ 185400 w 183960"/>
                    <a:gd name="textAreaTop" fmla="*/ 0 h 253800"/>
                    <a:gd name="textAreaBottom" fmla="*/ 255240 h 253800"/>
                  </a:gdLst>
                  <a:ahLst/>
                  <a:rect l="textAreaLeft" t="textAreaTop" r="textAreaRight" b="textAreaBottom"/>
                  <a:pathLst>
                    <a:path w="185420" h="255269">
                      <a:moveTo>
                        <a:pt x="92659" y="0"/>
                      </a:moveTo>
                      <a:lnTo>
                        <a:pt x="54766" y="6011"/>
                      </a:lnTo>
                      <a:lnTo>
                        <a:pt x="17697" y="31740"/>
                      </a:lnTo>
                      <a:lnTo>
                        <a:pt x="711" y="73799"/>
                      </a:lnTo>
                      <a:lnTo>
                        <a:pt x="0" y="86245"/>
                      </a:lnTo>
                      <a:lnTo>
                        <a:pt x="0" y="168567"/>
                      </a:lnTo>
                      <a:lnTo>
                        <a:pt x="11391" y="213842"/>
                      </a:lnTo>
                      <a:lnTo>
                        <a:pt x="43827" y="244297"/>
                      </a:lnTo>
                      <a:lnTo>
                        <a:pt x="92659" y="255181"/>
                      </a:lnTo>
                      <a:lnTo>
                        <a:pt x="105965" y="254535"/>
                      </a:lnTo>
                      <a:lnTo>
                        <a:pt x="150788" y="239139"/>
                      </a:lnTo>
                      <a:lnTo>
                        <a:pt x="178447" y="205816"/>
                      </a:lnTo>
                      <a:lnTo>
                        <a:pt x="184962" y="171195"/>
                      </a:lnTo>
                      <a:lnTo>
                        <a:pt x="184543" y="170357"/>
                      </a:lnTo>
                      <a:lnTo>
                        <a:pt x="136144" y="166776"/>
                      </a:lnTo>
                      <a:lnTo>
                        <a:pt x="134708" y="170700"/>
                      </a:lnTo>
                      <a:lnTo>
                        <a:pt x="133985" y="179535"/>
                      </a:lnTo>
                      <a:lnTo>
                        <a:pt x="109716" y="209200"/>
                      </a:lnTo>
                      <a:lnTo>
                        <a:pt x="92659" y="212051"/>
                      </a:lnTo>
                      <a:lnTo>
                        <a:pt x="83510" y="211339"/>
                      </a:lnTo>
                      <a:lnTo>
                        <a:pt x="53141" y="187467"/>
                      </a:lnTo>
                      <a:lnTo>
                        <a:pt x="50241" y="170700"/>
                      </a:lnTo>
                      <a:lnTo>
                        <a:pt x="50241" y="84823"/>
                      </a:lnTo>
                      <a:lnTo>
                        <a:pt x="68093" y="49537"/>
                      </a:lnTo>
                      <a:lnTo>
                        <a:pt x="92659" y="43129"/>
                      </a:lnTo>
                      <a:lnTo>
                        <a:pt x="101643" y="43841"/>
                      </a:lnTo>
                      <a:lnTo>
                        <a:pt x="131813" y="67800"/>
                      </a:lnTo>
                      <a:lnTo>
                        <a:pt x="134708" y="84823"/>
                      </a:lnTo>
                      <a:lnTo>
                        <a:pt x="134708" y="87426"/>
                      </a:lnTo>
                      <a:lnTo>
                        <a:pt x="135890" y="88747"/>
                      </a:lnTo>
                      <a:lnTo>
                        <a:pt x="138277" y="88747"/>
                      </a:lnTo>
                      <a:lnTo>
                        <a:pt x="180682" y="86245"/>
                      </a:lnTo>
                      <a:lnTo>
                        <a:pt x="183540" y="85775"/>
                      </a:lnTo>
                      <a:lnTo>
                        <a:pt x="184962" y="84454"/>
                      </a:lnTo>
                      <a:lnTo>
                        <a:pt x="184238" y="70391"/>
                      </a:lnTo>
                      <a:lnTo>
                        <a:pt x="167008" y="30203"/>
                      </a:lnTo>
                      <a:lnTo>
                        <a:pt x="130110" y="5716"/>
                      </a:lnTo>
                      <a:lnTo>
                        <a:pt x="105965" y="635"/>
                      </a:lnTo>
                      <a:lnTo>
                        <a:pt x="92659" y="0"/>
                      </a:lnTo>
                      <a:close/>
                    </a:path>
                  </a:pathLst>
                </a:custGeom>
                <a:solidFill>
                  <a:srgbClr val="2c2f8b"/>
                </a:solidFill>
                <a:ln w="0">
                  <a:noFill/>
                </a:ln>
              </p:spPr>
              <p:style>
                <a:lnRef idx="0"/>
                <a:fillRef idx="0"/>
                <a:effectRef idx="0"/>
                <a:fontRef idx="minor"/>
              </p:style>
              <p:txBody>
                <a:bodyPr lIns="0" rIns="0" tIns="0" bIns="0" anchor="t">
                  <a:noAutofit/>
                </a:bodyPr>
                <a:p>
                  <a:pPr>
                    <a:lnSpc>
                      <a:spcPct val="100000"/>
                    </a:lnSpc>
                    <a:tabLst>
                      <a:tab algn="l" pos="0"/>
                    </a:tabLst>
                  </a:pPr>
                  <a:endParaRPr b="0" lang="es-ES" sz="1400" spc="-1" strike="noStrike">
                    <a:solidFill>
                      <a:srgbClr val="000000"/>
                    </a:solidFill>
                    <a:latin typeface="Arial"/>
                    <a:ea typeface="Arial"/>
                  </a:endParaRPr>
                </a:p>
              </p:txBody>
            </p:sp>
          </p:grpSp>
          <p:sp>
            <p:nvSpPr>
              <p:cNvPr id="108" name="Google Shape;190;g395c3854bb5_0_58"/>
              <p:cNvSpPr/>
              <p:nvPr/>
            </p:nvSpPr>
            <p:spPr>
              <a:xfrm>
                <a:off x="6490080" y="2056320"/>
                <a:ext cx="49320" cy="248040"/>
              </a:xfrm>
              <a:custGeom>
                <a:avLst/>
                <a:gdLst>
                  <a:gd name="textAreaLeft" fmla="*/ 0 w 49320"/>
                  <a:gd name="textAreaRight" fmla="*/ 50760 w 49320"/>
                  <a:gd name="textAreaTop" fmla="*/ 0 h 248040"/>
                  <a:gd name="textAreaBottom" fmla="*/ 249480 h 248040"/>
                </a:gdLst>
                <a:ahLst/>
                <a:rect l="textAreaLeft" t="textAreaTop" r="textAreaRight" b="textAreaBottom"/>
                <a:pathLst>
                  <a:path w="50800" h="249555">
                    <a:moveTo>
                      <a:pt x="47155" y="0"/>
                    </a:moveTo>
                    <a:lnTo>
                      <a:pt x="3098" y="0"/>
                    </a:lnTo>
                    <a:lnTo>
                      <a:pt x="2070" y="419"/>
                    </a:lnTo>
                    <a:lnTo>
                      <a:pt x="419" y="2082"/>
                    </a:lnTo>
                    <a:lnTo>
                      <a:pt x="0" y="3098"/>
                    </a:lnTo>
                    <a:lnTo>
                      <a:pt x="0" y="246380"/>
                    </a:lnTo>
                    <a:lnTo>
                      <a:pt x="419" y="247408"/>
                    </a:lnTo>
                    <a:lnTo>
                      <a:pt x="1244" y="248221"/>
                    </a:lnTo>
                    <a:lnTo>
                      <a:pt x="2070" y="249059"/>
                    </a:lnTo>
                    <a:lnTo>
                      <a:pt x="3098" y="249491"/>
                    </a:lnTo>
                    <a:lnTo>
                      <a:pt x="47155" y="249491"/>
                    </a:lnTo>
                    <a:lnTo>
                      <a:pt x="48171" y="249059"/>
                    </a:lnTo>
                    <a:lnTo>
                      <a:pt x="49834" y="247408"/>
                    </a:lnTo>
                    <a:lnTo>
                      <a:pt x="50253" y="246380"/>
                    </a:lnTo>
                    <a:lnTo>
                      <a:pt x="50253" y="3098"/>
                    </a:lnTo>
                    <a:lnTo>
                      <a:pt x="49834" y="2082"/>
                    </a:lnTo>
                    <a:lnTo>
                      <a:pt x="48171" y="419"/>
                    </a:lnTo>
                    <a:lnTo>
                      <a:pt x="47155" y="0"/>
                    </a:lnTo>
                    <a:close/>
                  </a:path>
                </a:pathLst>
              </a:custGeom>
              <a:solidFill>
                <a:srgbClr val="2c2f8b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t">
                <a:noAutofit/>
              </a:bodyPr>
              <a:p>
                <a:pPr>
                  <a:lnSpc>
                    <a:spcPct val="100000"/>
                  </a:lnSpc>
                  <a:tabLst>
                    <a:tab algn="l" pos="0"/>
                  </a:tabLst>
                </a:pPr>
                <a:endParaRPr b="0" lang="es-ES" sz="1400" spc="-1" strike="noStrike">
                  <a:solidFill>
                    <a:srgbClr val="000000"/>
                  </a:solidFill>
                  <a:latin typeface="Arial"/>
                  <a:ea typeface="Arial"/>
                </a:endParaRPr>
              </a:p>
            </p:txBody>
          </p:sp>
          <p:sp>
            <p:nvSpPr>
              <p:cNvPr id="109" name="Google Shape;191;g395c3854bb5_0_58"/>
              <p:cNvSpPr/>
              <p:nvPr/>
            </p:nvSpPr>
            <p:spPr>
              <a:xfrm>
                <a:off x="6593040" y="1989720"/>
                <a:ext cx="186480" cy="318600"/>
              </a:xfrm>
              <a:custGeom>
                <a:avLst/>
                <a:gdLst>
                  <a:gd name="textAreaLeft" fmla="*/ 0 w 186480"/>
                  <a:gd name="textAreaRight" fmla="*/ 187920 w 186480"/>
                  <a:gd name="textAreaTop" fmla="*/ 0 h 318600"/>
                  <a:gd name="textAreaBottom" fmla="*/ 320040 h 318600"/>
                </a:gdLst>
                <a:ahLst/>
                <a:rect l="textAreaLeft" t="textAreaTop" r="textAreaRight" b="textAreaBottom"/>
                <a:pathLst>
                  <a:path w="187959" h="320039">
                    <a:moveTo>
                      <a:pt x="133138" y="0"/>
                    </a:moveTo>
                    <a:lnTo>
                      <a:pt x="92866" y="0"/>
                    </a:lnTo>
                    <a:lnTo>
                      <a:pt x="91088" y="1066"/>
                    </a:lnTo>
                    <a:lnTo>
                      <a:pt x="90148" y="3200"/>
                    </a:lnTo>
                    <a:lnTo>
                      <a:pt x="71251" y="39192"/>
                    </a:lnTo>
                    <a:lnTo>
                      <a:pt x="70540" y="40627"/>
                    </a:lnTo>
                    <a:lnTo>
                      <a:pt x="70413" y="41821"/>
                    </a:lnTo>
                    <a:lnTo>
                      <a:pt x="71365" y="43700"/>
                    </a:lnTo>
                    <a:lnTo>
                      <a:pt x="72432" y="44170"/>
                    </a:lnTo>
                    <a:lnTo>
                      <a:pt x="106176" y="44170"/>
                    </a:lnTo>
                    <a:lnTo>
                      <a:pt x="107839" y="43230"/>
                    </a:lnTo>
                    <a:lnTo>
                      <a:pt x="109033" y="41325"/>
                    </a:lnTo>
                    <a:lnTo>
                      <a:pt x="134332" y="5334"/>
                    </a:lnTo>
                    <a:lnTo>
                      <a:pt x="135271" y="3911"/>
                    </a:lnTo>
                    <a:lnTo>
                      <a:pt x="135379" y="3200"/>
                    </a:lnTo>
                    <a:lnTo>
                      <a:pt x="135462" y="2654"/>
                    </a:lnTo>
                    <a:lnTo>
                      <a:pt x="134268" y="520"/>
                    </a:lnTo>
                    <a:lnTo>
                      <a:pt x="133138" y="0"/>
                    </a:lnTo>
                    <a:close/>
                  </a:path>
                  <a:path w="187959" h="320039">
                    <a:moveTo>
                      <a:pt x="93704" y="63423"/>
                    </a:moveTo>
                    <a:lnTo>
                      <a:pt x="55716" y="69746"/>
                    </a:lnTo>
                    <a:lnTo>
                      <a:pt x="18206" y="96598"/>
                    </a:lnTo>
                    <a:lnTo>
                      <a:pt x="714" y="140081"/>
                    </a:lnTo>
                    <a:lnTo>
                      <a:pt x="0" y="152527"/>
                    </a:lnTo>
                    <a:lnTo>
                      <a:pt x="79" y="230924"/>
                    </a:lnTo>
                    <a:lnTo>
                      <a:pt x="11739" y="276377"/>
                    </a:lnTo>
                    <a:lnTo>
                      <a:pt x="44695" y="308267"/>
                    </a:lnTo>
                    <a:lnTo>
                      <a:pt x="67725" y="316874"/>
                    </a:lnTo>
                    <a:lnTo>
                      <a:pt x="67857" y="316874"/>
                    </a:lnTo>
                    <a:lnTo>
                      <a:pt x="80299" y="318981"/>
                    </a:lnTo>
                    <a:lnTo>
                      <a:pt x="93704" y="319684"/>
                    </a:lnTo>
                    <a:lnTo>
                      <a:pt x="107342" y="318981"/>
                    </a:lnTo>
                    <a:lnTo>
                      <a:pt x="120116" y="316874"/>
                    </a:lnTo>
                    <a:lnTo>
                      <a:pt x="161910" y="294855"/>
                    </a:lnTo>
                    <a:lnTo>
                      <a:pt x="176026" y="276542"/>
                    </a:lnTo>
                    <a:lnTo>
                      <a:pt x="93704" y="276542"/>
                    </a:lnTo>
                    <a:lnTo>
                      <a:pt x="84382" y="275765"/>
                    </a:lnTo>
                    <a:lnTo>
                      <a:pt x="53209" y="249550"/>
                    </a:lnTo>
                    <a:lnTo>
                      <a:pt x="50220" y="230924"/>
                    </a:lnTo>
                    <a:lnTo>
                      <a:pt x="50220" y="152527"/>
                    </a:lnTo>
                    <a:lnTo>
                      <a:pt x="68614" y="113673"/>
                    </a:lnTo>
                    <a:lnTo>
                      <a:pt x="93704" y="106553"/>
                    </a:lnTo>
                    <a:lnTo>
                      <a:pt x="176206" y="106553"/>
                    </a:lnTo>
                    <a:lnTo>
                      <a:pt x="176026" y="106184"/>
                    </a:lnTo>
                    <a:lnTo>
                      <a:pt x="143069" y="74663"/>
                    </a:lnTo>
                    <a:lnTo>
                      <a:pt x="107342" y="64126"/>
                    </a:lnTo>
                    <a:lnTo>
                      <a:pt x="93704" y="63423"/>
                    </a:lnTo>
                    <a:close/>
                  </a:path>
                  <a:path w="187959" h="320039">
                    <a:moveTo>
                      <a:pt x="176206" y="106553"/>
                    </a:moveTo>
                    <a:lnTo>
                      <a:pt x="93704" y="106553"/>
                    </a:lnTo>
                    <a:lnTo>
                      <a:pt x="103184" y="107343"/>
                    </a:lnTo>
                    <a:lnTo>
                      <a:pt x="111661" y="109716"/>
                    </a:lnTo>
                    <a:lnTo>
                      <a:pt x="136799" y="142699"/>
                    </a:lnTo>
                    <a:lnTo>
                      <a:pt x="137545" y="152527"/>
                    </a:lnTo>
                    <a:lnTo>
                      <a:pt x="137545" y="230924"/>
                    </a:lnTo>
                    <a:lnTo>
                      <a:pt x="118897" y="269534"/>
                    </a:lnTo>
                    <a:lnTo>
                      <a:pt x="93704" y="276542"/>
                    </a:lnTo>
                    <a:lnTo>
                      <a:pt x="176026" y="276542"/>
                    </a:lnTo>
                    <a:lnTo>
                      <a:pt x="187698" y="230924"/>
                    </a:lnTo>
                    <a:lnTo>
                      <a:pt x="187778" y="152527"/>
                    </a:lnTo>
                    <a:lnTo>
                      <a:pt x="187063" y="140081"/>
                    </a:lnTo>
                    <a:lnTo>
                      <a:pt x="184855" y="128025"/>
                    </a:lnTo>
                    <a:lnTo>
                      <a:pt x="181176" y="116726"/>
                    </a:lnTo>
                    <a:lnTo>
                      <a:pt x="176206" y="106553"/>
                    </a:lnTo>
                    <a:close/>
                  </a:path>
                </a:pathLst>
              </a:custGeom>
              <a:solidFill>
                <a:srgbClr val="2c2f8b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t">
                <a:noAutofit/>
              </a:bodyPr>
              <a:p>
                <a:pPr>
                  <a:lnSpc>
                    <a:spcPct val="100000"/>
                  </a:lnSpc>
                  <a:tabLst>
                    <a:tab algn="l" pos="0"/>
                  </a:tabLst>
                </a:pPr>
                <a:endParaRPr b="0" lang="es-ES" sz="1400" spc="-1" strike="noStrike">
                  <a:solidFill>
                    <a:srgbClr val="000000"/>
                  </a:solidFill>
                  <a:latin typeface="Arial"/>
                  <a:ea typeface="Arial"/>
                </a:endParaRPr>
              </a:p>
            </p:txBody>
          </p:sp>
          <p:pic>
            <p:nvPicPr>
              <p:cNvPr id="110" name="Google Shape;192;g395c3854bb5_0_58" descr=""/>
              <p:cNvPicPr/>
              <p:nvPr/>
            </p:nvPicPr>
            <p:blipFill>
              <a:blip r:embed="rId38"/>
              <a:stretch/>
            </p:blipFill>
            <p:spPr>
              <a:xfrm>
                <a:off x="6833520" y="2056320"/>
                <a:ext cx="192240" cy="24804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pic>
            <p:nvPicPr>
              <p:cNvPr id="111" name="Google Shape;193;g395c3854bb5_0_58" descr=""/>
              <p:cNvPicPr/>
              <p:nvPr/>
            </p:nvPicPr>
            <p:blipFill>
              <a:blip r:embed="rId39"/>
              <a:stretch/>
            </p:blipFill>
            <p:spPr>
              <a:xfrm>
                <a:off x="7157880" y="2056320"/>
                <a:ext cx="218520" cy="24804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pic>
            <p:nvPicPr>
              <p:cNvPr id="112" name="Google Shape;194;g395c3854bb5_0_58" descr=""/>
              <p:cNvPicPr/>
              <p:nvPr/>
            </p:nvPicPr>
            <p:blipFill>
              <a:blip r:embed="rId40"/>
              <a:stretch/>
            </p:blipFill>
            <p:spPr>
              <a:xfrm>
                <a:off x="7423200" y="2056320"/>
                <a:ext cx="171360" cy="24804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grpSp>
            <p:nvGrpSpPr>
              <p:cNvPr id="113" name="Google Shape;195;g395c3854bb5_0_58"/>
              <p:cNvGrpSpPr/>
              <p:nvPr/>
            </p:nvGrpSpPr>
            <p:grpSpPr>
              <a:xfrm>
                <a:off x="7727040" y="2056320"/>
                <a:ext cx="630000" cy="248040"/>
                <a:chOff x="7727040" y="2056320"/>
                <a:chExt cx="630000" cy="248040"/>
              </a:xfrm>
            </p:grpSpPr>
            <p:pic>
              <p:nvPicPr>
                <p:cNvPr id="114" name="Google Shape;196;g395c3854bb5_0_58" descr=""/>
                <p:cNvPicPr/>
                <p:nvPr/>
              </p:nvPicPr>
              <p:blipFill>
                <a:blip r:embed="rId41"/>
                <a:stretch/>
              </p:blipFill>
              <p:spPr>
                <a:xfrm>
                  <a:off x="7727040" y="2056320"/>
                  <a:ext cx="171720" cy="248040"/>
                </a:xfrm>
                <a:prstGeom prst="rect">
                  <a:avLst/>
                </a:prstGeom>
                <a:noFill/>
                <a:ln w="0">
                  <a:noFill/>
                </a:ln>
              </p:spPr>
            </p:pic>
            <p:pic>
              <p:nvPicPr>
                <p:cNvPr id="115" name="Google Shape;197;g395c3854bb5_0_58" descr=""/>
                <p:cNvPicPr/>
                <p:nvPr/>
              </p:nvPicPr>
              <p:blipFill>
                <a:blip r:embed="rId42"/>
                <a:stretch/>
              </p:blipFill>
              <p:spPr>
                <a:xfrm>
                  <a:off x="7939440" y="2056320"/>
                  <a:ext cx="201600" cy="248040"/>
                </a:xfrm>
                <a:prstGeom prst="rect">
                  <a:avLst/>
                </a:prstGeom>
                <a:noFill/>
                <a:ln w="0">
                  <a:noFill/>
                </a:ln>
              </p:spPr>
            </p:pic>
            <p:pic>
              <p:nvPicPr>
                <p:cNvPr id="116" name="Google Shape;198;g395c3854bb5_0_58" descr=""/>
                <p:cNvPicPr/>
                <p:nvPr/>
              </p:nvPicPr>
              <p:blipFill>
                <a:blip r:embed="rId43"/>
                <a:stretch/>
              </p:blipFill>
              <p:spPr>
                <a:xfrm>
                  <a:off x="8185320" y="2056320"/>
                  <a:ext cx="171720" cy="248040"/>
                </a:xfrm>
                <a:prstGeom prst="rect">
                  <a:avLst/>
                </a:prstGeom>
                <a:noFill/>
                <a:ln w="0">
                  <a:noFill/>
                </a:ln>
              </p:spPr>
            </p:pic>
          </p:grpSp>
          <p:pic>
            <p:nvPicPr>
              <p:cNvPr id="117" name="Google Shape;199;g395c3854bb5_0_58" descr=""/>
              <p:cNvPicPr/>
              <p:nvPr/>
            </p:nvPicPr>
            <p:blipFill>
              <a:blip r:embed="rId44"/>
              <a:stretch/>
            </p:blipFill>
            <p:spPr>
              <a:xfrm>
                <a:off x="8407440" y="2056320"/>
                <a:ext cx="192240" cy="24804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grpSp>
            <p:nvGrpSpPr>
              <p:cNvPr id="118" name="Google Shape;200;g395c3854bb5_0_58"/>
              <p:cNvGrpSpPr/>
              <p:nvPr/>
            </p:nvGrpSpPr>
            <p:grpSpPr>
              <a:xfrm>
                <a:off x="8646480" y="2053440"/>
                <a:ext cx="406080" cy="255240"/>
                <a:chOff x="8646480" y="2053440"/>
                <a:chExt cx="406080" cy="255240"/>
              </a:xfrm>
            </p:grpSpPr>
            <p:pic>
              <p:nvPicPr>
                <p:cNvPr id="119" name="Google Shape;201;g395c3854bb5_0_58" descr=""/>
                <p:cNvPicPr/>
                <p:nvPr/>
              </p:nvPicPr>
              <p:blipFill>
                <a:blip r:embed="rId45"/>
                <a:stretch/>
              </p:blipFill>
              <p:spPr>
                <a:xfrm>
                  <a:off x="8646480" y="2056320"/>
                  <a:ext cx="186840" cy="248040"/>
                </a:xfrm>
                <a:prstGeom prst="rect">
                  <a:avLst/>
                </a:prstGeom>
                <a:noFill/>
                <a:ln w="0">
                  <a:noFill/>
                </a:ln>
              </p:spPr>
            </p:pic>
            <p:sp>
              <p:nvSpPr>
                <p:cNvPr id="120" name="Google Shape;202;g395c3854bb5_0_58"/>
                <p:cNvSpPr/>
                <p:nvPr/>
              </p:nvSpPr>
              <p:spPr>
                <a:xfrm>
                  <a:off x="8866080" y="2053440"/>
                  <a:ext cx="186480" cy="255240"/>
                </a:xfrm>
                <a:custGeom>
                  <a:avLst/>
                  <a:gdLst>
                    <a:gd name="textAreaLeft" fmla="*/ 0 w 186480"/>
                    <a:gd name="textAreaRight" fmla="*/ 187920 w 186480"/>
                    <a:gd name="textAreaTop" fmla="*/ 0 h 255240"/>
                    <a:gd name="textAreaBottom" fmla="*/ 256680 h 255240"/>
                  </a:gdLst>
                  <a:ahLst/>
                  <a:rect l="textAreaLeft" t="textAreaTop" r="textAreaRight" b="textAreaBottom"/>
                  <a:pathLst>
                    <a:path w="187959" h="256539">
                      <a:moveTo>
                        <a:pt x="93704" y="0"/>
                      </a:moveTo>
                      <a:lnTo>
                        <a:pt x="55721" y="6322"/>
                      </a:lnTo>
                      <a:lnTo>
                        <a:pt x="18206" y="33174"/>
                      </a:lnTo>
                      <a:lnTo>
                        <a:pt x="714" y="76657"/>
                      </a:lnTo>
                      <a:lnTo>
                        <a:pt x="0" y="89103"/>
                      </a:lnTo>
                      <a:lnTo>
                        <a:pt x="80" y="167512"/>
                      </a:lnTo>
                      <a:lnTo>
                        <a:pt x="11739" y="212953"/>
                      </a:lnTo>
                      <a:lnTo>
                        <a:pt x="44708" y="244843"/>
                      </a:lnTo>
                      <a:lnTo>
                        <a:pt x="67727" y="253450"/>
                      </a:lnTo>
                      <a:lnTo>
                        <a:pt x="67858" y="253450"/>
                      </a:lnTo>
                      <a:lnTo>
                        <a:pt x="80299" y="255558"/>
                      </a:lnTo>
                      <a:lnTo>
                        <a:pt x="93704" y="256260"/>
                      </a:lnTo>
                      <a:lnTo>
                        <a:pt x="107342" y="255558"/>
                      </a:lnTo>
                      <a:lnTo>
                        <a:pt x="120116" y="253450"/>
                      </a:lnTo>
                      <a:lnTo>
                        <a:pt x="161910" y="231432"/>
                      </a:lnTo>
                      <a:lnTo>
                        <a:pt x="176026" y="213118"/>
                      </a:lnTo>
                      <a:lnTo>
                        <a:pt x="93704" y="213118"/>
                      </a:lnTo>
                      <a:lnTo>
                        <a:pt x="84384" y="212341"/>
                      </a:lnTo>
                      <a:lnTo>
                        <a:pt x="53209" y="186137"/>
                      </a:lnTo>
                      <a:lnTo>
                        <a:pt x="50220" y="167512"/>
                      </a:lnTo>
                      <a:lnTo>
                        <a:pt x="50220" y="89103"/>
                      </a:lnTo>
                      <a:lnTo>
                        <a:pt x="68619" y="50257"/>
                      </a:lnTo>
                      <a:lnTo>
                        <a:pt x="93704" y="43141"/>
                      </a:lnTo>
                      <a:lnTo>
                        <a:pt x="176212" y="43141"/>
                      </a:lnTo>
                      <a:lnTo>
                        <a:pt x="176026" y="42760"/>
                      </a:lnTo>
                      <a:lnTo>
                        <a:pt x="143069" y="11239"/>
                      </a:lnTo>
                      <a:lnTo>
                        <a:pt x="107342" y="702"/>
                      </a:lnTo>
                      <a:lnTo>
                        <a:pt x="93704" y="0"/>
                      </a:lnTo>
                      <a:close/>
                    </a:path>
                    <a:path w="187959" h="256539">
                      <a:moveTo>
                        <a:pt x="176212" y="43141"/>
                      </a:moveTo>
                      <a:lnTo>
                        <a:pt x="93704" y="43141"/>
                      </a:lnTo>
                      <a:lnTo>
                        <a:pt x="103184" y="43932"/>
                      </a:lnTo>
                      <a:lnTo>
                        <a:pt x="111661" y="46304"/>
                      </a:lnTo>
                      <a:lnTo>
                        <a:pt x="136799" y="79276"/>
                      </a:lnTo>
                      <a:lnTo>
                        <a:pt x="137545" y="89103"/>
                      </a:lnTo>
                      <a:lnTo>
                        <a:pt x="137545" y="167512"/>
                      </a:lnTo>
                      <a:lnTo>
                        <a:pt x="118897" y="206110"/>
                      </a:lnTo>
                      <a:lnTo>
                        <a:pt x="93704" y="213118"/>
                      </a:lnTo>
                      <a:lnTo>
                        <a:pt x="176026" y="213118"/>
                      </a:lnTo>
                      <a:lnTo>
                        <a:pt x="187697" y="167512"/>
                      </a:lnTo>
                      <a:lnTo>
                        <a:pt x="187778" y="89103"/>
                      </a:lnTo>
                      <a:lnTo>
                        <a:pt x="187063" y="76657"/>
                      </a:lnTo>
                      <a:lnTo>
                        <a:pt x="184855" y="64601"/>
                      </a:lnTo>
                      <a:lnTo>
                        <a:pt x="181176" y="53302"/>
                      </a:lnTo>
                      <a:lnTo>
                        <a:pt x="176212" y="43141"/>
                      </a:lnTo>
                      <a:close/>
                    </a:path>
                  </a:pathLst>
                </a:custGeom>
                <a:solidFill>
                  <a:srgbClr val="2c2f8b"/>
                </a:solidFill>
                <a:ln w="0">
                  <a:noFill/>
                </a:ln>
              </p:spPr>
              <p:style>
                <a:lnRef idx="0"/>
                <a:fillRef idx="0"/>
                <a:effectRef idx="0"/>
                <a:fontRef idx="minor"/>
              </p:style>
              <p:txBody>
                <a:bodyPr lIns="0" rIns="0" tIns="0" bIns="0" anchor="t">
                  <a:noAutofit/>
                </a:bodyPr>
                <a:p>
                  <a:pPr>
                    <a:lnSpc>
                      <a:spcPct val="100000"/>
                    </a:lnSpc>
                    <a:tabLst>
                      <a:tab algn="l" pos="0"/>
                    </a:tabLst>
                  </a:pPr>
                  <a:endParaRPr b="0" lang="es-ES" sz="1400" spc="-1" strike="noStrike">
                    <a:solidFill>
                      <a:srgbClr val="000000"/>
                    </a:solidFill>
                    <a:latin typeface="Arial"/>
                    <a:ea typeface="Arial"/>
                  </a:endParaRPr>
                </a:p>
              </p:txBody>
            </p:sp>
          </p:grpSp>
        </p:grp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</TotalTime>
  <Application>Collabora_Office/24.04.11.2$Linux_X86_64 LibreOffice_project/4b94690e8ca21296d1617b3278b8217c9d8573d5</Application>
  <AppVersion>15.0000</AppVersion>
  <Words>30</Words>
  <Paragraphs>6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2026-03-05T15:33:16Z</dcterms:created>
  <dc:creator/>
  <dc:description/>
  <dc:language>es-ES</dc:language>
  <cp:lastModifiedBy/>
  <dcterms:modified xsi:type="dcterms:W3CDTF">2026-04-06T11:04:55Z</dcterms:modified>
  <cp:revision>15</cp:revision>
  <dc:subject/>
  <dc:title>Presentación de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2026-03-05T00:00:00Z</vt:filetime>
  </property>
  <property fmtid="{D5CDD505-2E9C-101B-9397-08002B2CF9AE}" pid="3" name="Creator">
    <vt:lpwstr>Adobe Illustrator 30.1 (Macintosh)</vt:lpwstr>
  </property>
  <property fmtid="{D5CDD505-2E9C-101B-9397-08002B2CF9AE}" pid="4" name="CreatorVersion">
    <vt:lpwstr>21.0.0</vt:lpwstr>
  </property>
  <property fmtid="{D5CDD505-2E9C-101B-9397-08002B2CF9AE}" pid="5" name="LastSaved">
    <vt:filetime>2026-03-05T00:00:00Z</vt:filetime>
  </property>
  <property fmtid="{D5CDD505-2E9C-101B-9397-08002B2CF9AE}" pid="6" name="Notes">
    <vt:r8>2</vt:r8>
  </property>
  <property fmtid="{D5CDD505-2E9C-101B-9397-08002B2CF9AE}" pid="7" name="PresentationFormat">
    <vt:lpwstr>Personalizado</vt:lpwstr>
  </property>
  <property fmtid="{D5CDD505-2E9C-101B-9397-08002B2CF9AE}" pid="8" name="Producer">
    <vt:lpwstr>Adobe PDF library 17.00</vt:lpwstr>
  </property>
  <property fmtid="{D5CDD505-2E9C-101B-9397-08002B2CF9AE}" pid="9" name="Slides">
    <vt:r8>2</vt:r8>
  </property>
</Properties>
</file>